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media/image2.svg" ContentType="image/svg+xml"/>
  <Override PartName="/ppt/media/image4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diagrams/_rels/data4.xml.rels><?xml version="1.0" encoding="UTF-8" standalone="yes"?>
<Relationships xmlns="http://schemas.openxmlformats.org/package/2006/relationships"><Relationship Id="rId5" Type="http://schemas.openxmlformats.org/officeDocument/2006/relationships/hyperlink" Target="https://insighttimer.com/" TargetMode="External"/><Relationship Id="rId4" Type="http://schemas.openxmlformats.org/officeDocument/2006/relationships/hyperlink" Target="https://www.headspace.com/" TargetMode="External"/><Relationship Id="rId3" Type="http://schemas.openxmlformats.org/officeDocument/2006/relationships/hyperlink" Target="https://www.breathwrk.com/" TargetMode="External"/><Relationship Id="rId2" Type="http://schemas.openxmlformats.org/officeDocument/2006/relationships/hyperlink" Target="https://www.calm.com/" TargetMode="External"/><Relationship Id="rId1" Type="http://schemas.openxmlformats.org/officeDocument/2006/relationships/hyperlink" Target="https://howwefeel.org/" TargetMode="External"/></Relationships>
</file>

<file path=ppt/diagrams/_rels/drawing4.xml.rels><?xml version="1.0" encoding="UTF-8" standalone="yes"?>
<Relationships xmlns="http://schemas.openxmlformats.org/package/2006/relationships"><Relationship Id="rId5" Type="http://schemas.openxmlformats.org/officeDocument/2006/relationships/hyperlink" Target="https://insighttimer.com/" TargetMode="External"/><Relationship Id="rId4" Type="http://schemas.openxmlformats.org/officeDocument/2006/relationships/hyperlink" Target="https://www.breathwrk.com/" TargetMode="External"/><Relationship Id="rId3" Type="http://schemas.openxmlformats.org/officeDocument/2006/relationships/hyperlink" Target="https://www.headspace.com/" TargetMode="External"/><Relationship Id="rId2" Type="http://schemas.openxmlformats.org/officeDocument/2006/relationships/hyperlink" Target="https://www.calm.com/" TargetMode="External"/><Relationship Id="rId1" Type="http://schemas.openxmlformats.org/officeDocument/2006/relationships/hyperlink" Target="https://howwefeel.org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724B3C-92B1-4821-BC58-A18980315151}" type="doc">
      <dgm:prSet loTypeId="urn:microsoft.com/office/officeart/2005/8/layout/cycle8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CD54BEB-605E-4BEF-8956-6910C520AA61}">
      <dgm:prSet phldrT="[Text]" phldr="0" custT="1"/>
      <dgm:spPr/>
      <dgm:t>
        <a:bodyPr/>
        <a:lstStyle/>
        <a:p>
          <a:pPr algn="ctr">
            <a:buNone/>
          </a:pPr>
          <a:r>
            <a:rPr lang="en-US" sz="2000" u="sng" dirty="0"/>
            <a:t>Control</a:t>
          </a:r>
        </a:p>
      </dgm:t>
    </dgm:pt>
    <dgm:pt modelId="{9244C473-F984-4AD8-A90D-FC1FB0D15AAD}" cxnId="{4A682D32-E8A9-4A4F-B1ED-995ED09D1AD6}" type="parTrans">
      <dgm:prSet/>
      <dgm:spPr/>
      <dgm:t>
        <a:bodyPr/>
        <a:lstStyle/>
        <a:p>
          <a:pPr algn="ctr"/>
          <a:endParaRPr lang="en-US" sz="2000"/>
        </a:p>
      </dgm:t>
    </dgm:pt>
    <dgm:pt modelId="{EF4D6BED-700B-4429-BC1D-425D943E5F43}" cxnId="{4A682D32-E8A9-4A4F-B1ED-995ED09D1AD6}" type="sibTrans">
      <dgm:prSet/>
      <dgm:spPr/>
      <dgm:t>
        <a:bodyPr/>
        <a:lstStyle/>
        <a:p>
          <a:pPr algn="ctr"/>
          <a:endParaRPr lang="en-US" sz="2000"/>
        </a:p>
      </dgm:t>
    </dgm:pt>
    <dgm:pt modelId="{00490493-D7EB-4F25-8681-23AE14213A63}">
      <dgm:prSet phldrT="[Text]" phldr="0" custT="1"/>
      <dgm:spPr>
        <a:gradFill rotWithShape="0">
          <a:gsLst>
            <a:gs pos="0">
              <a:srgbClr val="002060"/>
            </a:gs>
            <a:gs pos="100000">
              <a:srgbClr val="0070C0"/>
            </a:gs>
          </a:gsLst>
        </a:gradFill>
      </dgm:spPr>
      <dgm:t>
        <a:bodyPr/>
        <a:lstStyle/>
        <a:p>
          <a:pPr algn="ctr">
            <a:buNone/>
          </a:pPr>
          <a:r>
            <a:rPr lang="en-US" sz="2000" u="sng" dirty="0"/>
            <a:t>Competence</a:t>
          </a:r>
        </a:p>
      </dgm:t>
    </dgm:pt>
    <dgm:pt modelId="{4FC5287C-352D-42AD-AFFB-B5D5C56A63C7}" cxnId="{85E9122C-2869-4AE3-B411-AF6C2142FABB}" type="parTrans">
      <dgm:prSet/>
      <dgm:spPr/>
      <dgm:t>
        <a:bodyPr/>
        <a:lstStyle/>
        <a:p>
          <a:pPr algn="ctr"/>
          <a:endParaRPr lang="en-US" sz="2000"/>
        </a:p>
      </dgm:t>
    </dgm:pt>
    <dgm:pt modelId="{EFC11E0E-F46C-4A0C-89D7-83D1D8D078F8}" cxnId="{85E9122C-2869-4AE3-B411-AF6C2142FABB}" type="sibTrans">
      <dgm:prSet/>
      <dgm:spPr/>
      <dgm:t>
        <a:bodyPr/>
        <a:lstStyle/>
        <a:p>
          <a:pPr algn="ctr"/>
          <a:endParaRPr lang="en-US" sz="2000"/>
        </a:p>
      </dgm:t>
    </dgm:pt>
    <dgm:pt modelId="{DE2B299D-2D17-4A48-B994-DB458BE20BF0}">
      <dgm:prSet phldrT="[Text]" phldr="0" custT="1"/>
      <dgm:spPr/>
      <dgm:t>
        <a:bodyPr/>
        <a:lstStyle/>
        <a:p>
          <a:pPr algn="ctr">
            <a:buNone/>
          </a:pPr>
          <a:r>
            <a:rPr lang="en-US" sz="2000" u="sng" dirty="0"/>
            <a:t>Confidence</a:t>
          </a:r>
        </a:p>
      </dgm:t>
    </dgm:pt>
    <dgm:pt modelId="{004E5313-32BB-45A0-ADFD-B9B9DDCB831A}" cxnId="{550E97F8-5986-42DF-8911-CC86F7546374}" type="parTrans">
      <dgm:prSet/>
      <dgm:spPr/>
      <dgm:t>
        <a:bodyPr/>
        <a:lstStyle/>
        <a:p>
          <a:pPr algn="ctr"/>
          <a:endParaRPr lang="en-US" sz="2000"/>
        </a:p>
      </dgm:t>
    </dgm:pt>
    <dgm:pt modelId="{99BC7F0B-0DA5-44BB-874B-436F813497D0}" cxnId="{550E97F8-5986-42DF-8911-CC86F7546374}" type="sibTrans">
      <dgm:prSet/>
      <dgm:spPr/>
      <dgm:t>
        <a:bodyPr/>
        <a:lstStyle/>
        <a:p>
          <a:pPr algn="ctr"/>
          <a:endParaRPr lang="en-US" sz="2000"/>
        </a:p>
      </dgm:t>
    </dgm:pt>
    <dgm:pt modelId="{8FA3C117-4250-4A1B-AF09-1C9434ECCD81}">
      <dgm:prSet phldrT="[Text]" phldr="0" custT="1"/>
      <dgm:spPr/>
      <dgm:t>
        <a:bodyPr/>
        <a:lstStyle/>
        <a:p>
          <a:pPr algn="ctr">
            <a:buNone/>
          </a:pPr>
          <a:r>
            <a:rPr lang="en-US" sz="2000" u="sng" dirty="0"/>
            <a:t>Connection</a:t>
          </a:r>
        </a:p>
      </dgm:t>
    </dgm:pt>
    <dgm:pt modelId="{43B6A109-59FE-4482-A3E0-D4338E4BA7E3}" cxnId="{F0C41DB8-C67B-4F15-8C30-7FC9F4502733}" type="parTrans">
      <dgm:prSet/>
      <dgm:spPr/>
      <dgm:t>
        <a:bodyPr/>
        <a:lstStyle/>
        <a:p>
          <a:pPr algn="ctr"/>
          <a:endParaRPr lang="en-US" sz="2000"/>
        </a:p>
      </dgm:t>
    </dgm:pt>
    <dgm:pt modelId="{30F8D39E-1E87-4342-A89F-FF730F66ED88}" cxnId="{F0C41DB8-C67B-4F15-8C30-7FC9F4502733}" type="sibTrans">
      <dgm:prSet/>
      <dgm:spPr/>
      <dgm:t>
        <a:bodyPr/>
        <a:lstStyle/>
        <a:p>
          <a:pPr algn="ctr"/>
          <a:endParaRPr lang="en-US" sz="2000"/>
        </a:p>
      </dgm:t>
    </dgm:pt>
    <dgm:pt modelId="{BECFB940-9233-4049-948E-44F48E4C54D4}">
      <dgm:prSet phldrT="[Text]" phldr="0" custT="1"/>
      <dgm:spPr/>
      <dgm:t>
        <a:bodyPr/>
        <a:lstStyle/>
        <a:p>
          <a:pPr algn="ctr">
            <a:buNone/>
          </a:pPr>
          <a:r>
            <a:rPr lang="en-US" sz="2000" u="sng" dirty="0"/>
            <a:t>Character</a:t>
          </a:r>
        </a:p>
      </dgm:t>
    </dgm:pt>
    <dgm:pt modelId="{1859B664-40B2-41B5-8F5C-9268F22CCC87}" cxnId="{B706A283-8C4F-4AA0-99D9-EBE9C4CA3581}" type="parTrans">
      <dgm:prSet/>
      <dgm:spPr/>
      <dgm:t>
        <a:bodyPr/>
        <a:lstStyle/>
        <a:p>
          <a:pPr algn="ctr"/>
          <a:endParaRPr lang="en-US" sz="2000"/>
        </a:p>
      </dgm:t>
    </dgm:pt>
    <dgm:pt modelId="{28448587-4BB0-4B01-94A4-B84779D59AAC}" cxnId="{B706A283-8C4F-4AA0-99D9-EBE9C4CA3581}" type="sibTrans">
      <dgm:prSet/>
      <dgm:spPr/>
      <dgm:t>
        <a:bodyPr/>
        <a:lstStyle/>
        <a:p>
          <a:pPr algn="ctr"/>
          <a:endParaRPr lang="en-US" sz="2000"/>
        </a:p>
      </dgm:t>
    </dgm:pt>
    <dgm:pt modelId="{29BABCD4-00B0-4F3B-8A6B-7EC3A81C514C}">
      <dgm:prSet phldrT="[Text]" phldr="0" custT="1"/>
      <dgm:spPr>
        <a:gradFill rotWithShape="0">
          <a:gsLst>
            <a:gs pos="0">
              <a:srgbClr val="C00000"/>
            </a:gs>
            <a:gs pos="100000">
              <a:srgbClr val="FF0000"/>
            </a:gs>
          </a:gsLst>
        </a:gradFill>
      </dgm:spPr>
      <dgm:t>
        <a:bodyPr/>
        <a:lstStyle/>
        <a:p>
          <a:pPr algn="ctr">
            <a:buNone/>
          </a:pPr>
          <a:r>
            <a:rPr lang="en-US" sz="2000" u="sng" dirty="0"/>
            <a:t>Contribution</a:t>
          </a:r>
        </a:p>
      </dgm:t>
    </dgm:pt>
    <dgm:pt modelId="{02A5E323-FAE5-46E9-B139-A3B7D6C7A919}" cxnId="{980E7BE1-1CED-4F07-B706-B85284C81B5B}" type="parTrans">
      <dgm:prSet/>
      <dgm:spPr/>
      <dgm:t>
        <a:bodyPr/>
        <a:lstStyle/>
        <a:p>
          <a:pPr algn="ctr"/>
          <a:endParaRPr lang="en-US" sz="2000"/>
        </a:p>
      </dgm:t>
    </dgm:pt>
    <dgm:pt modelId="{B9214241-18A1-4A17-A4CA-7C2BD1F203A1}" cxnId="{980E7BE1-1CED-4F07-B706-B85284C81B5B}" type="sibTrans">
      <dgm:prSet/>
      <dgm:spPr/>
      <dgm:t>
        <a:bodyPr/>
        <a:lstStyle/>
        <a:p>
          <a:pPr algn="ctr"/>
          <a:endParaRPr lang="en-US" sz="2000"/>
        </a:p>
      </dgm:t>
    </dgm:pt>
    <dgm:pt modelId="{CFACB51B-85D4-438D-8208-9D7A4C4BA071}">
      <dgm:prSet phldrT="[Text]" phldr="0" custT="1"/>
      <dgm:spPr/>
      <dgm:t>
        <a:bodyPr/>
        <a:lstStyle/>
        <a:p>
          <a:pPr algn="ctr">
            <a:buNone/>
          </a:pPr>
          <a:r>
            <a:rPr lang="en-US" sz="2000" u="sng" dirty="0"/>
            <a:t>Coping</a:t>
          </a:r>
        </a:p>
      </dgm:t>
    </dgm:pt>
    <dgm:pt modelId="{70126240-476D-4C0D-B881-A121BA09BEB3}" cxnId="{D83CDC59-8E59-4724-A66B-314A1489D310}" type="parTrans">
      <dgm:prSet/>
      <dgm:spPr/>
      <dgm:t>
        <a:bodyPr/>
        <a:lstStyle/>
        <a:p>
          <a:pPr algn="ctr"/>
          <a:endParaRPr lang="en-US" sz="2000"/>
        </a:p>
      </dgm:t>
    </dgm:pt>
    <dgm:pt modelId="{071495F2-DE7B-4A44-ABC5-DB2A9F9BB761}" cxnId="{D83CDC59-8E59-4724-A66B-314A1489D310}" type="sibTrans">
      <dgm:prSet/>
      <dgm:spPr/>
      <dgm:t>
        <a:bodyPr/>
        <a:lstStyle/>
        <a:p>
          <a:pPr algn="ctr"/>
          <a:endParaRPr lang="en-US" sz="2000"/>
        </a:p>
      </dgm:t>
    </dgm:pt>
    <dgm:pt modelId="{45974454-6E02-4C52-AE96-5225C81111BC}">
      <dgm:prSet phldrT="[Text]" phldr="0" custT="1"/>
      <dgm:spPr/>
      <dgm:t>
        <a:bodyPr/>
        <a:lstStyle/>
        <a:p>
          <a:pPr algn="ctr">
            <a:buNone/>
          </a:pPr>
          <a:r>
            <a:rPr lang="en-US" sz="1600" dirty="0"/>
            <a:t>What choices do I have?</a:t>
          </a:r>
        </a:p>
      </dgm:t>
    </dgm:pt>
    <dgm:pt modelId="{A670AF9A-436D-4C3D-8A1F-CAECA26A60CF}" cxnId="{F55BDDD2-E8ED-45DE-B663-506B8F9E60AF}" type="parTrans">
      <dgm:prSet/>
      <dgm:spPr/>
      <dgm:t>
        <a:bodyPr/>
        <a:lstStyle/>
        <a:p>
          <a:pPr algn="ctr"/>
          <a:endParaRPr lang="en-US" sz="2000"/>
        </a:p>
      </dgm:t>
    </dgm:pt>
    <dgm:pt modelId="{7872F1A8-AB0F-446D-B0DE-554104259BDB}" cxnId="{F55BDDD2-E8ED-45DE-B663-506B8F9E60AF}" type="sibTrans">
      <dgm:prSet/>
      <dgm:spPr/>
      <dgm:t>
        <a:bodyPr/>
        <a:lstStyle/>
        <a:p>
          <a:pPr algn="ctr"/>
          <a:endParaRPr lang="en-US" sz="2000"/>
        </a:p>
      </dgm:t>
    </dgm:pt>
    <dgm:pt modelId="{B7878589-C42D-4B4B-887B-BBACC0E0841F}">
      <dgm:prSet phldrT="[Text]" phldr="0" custT="1"/>
      <dgm:spPr>
        <a:gradFill rotWithShape="0">
          <a:gsLst>
            <a:gs pos="0">
              <a:srgbClr val="002060"/>
            </a:gs>
            <a:gs pos="100000">
              <a:srgbClr val="0070C0"/>
            </a:gs>
          </a:gsLst>
        </a:gradFill>
      </dgm:spPr>
      <dgm:t>
        <a:bodyPr/>
        <a:lstStyle/>
        <a:p>
          <a:pPr algn="ctr">
            <a:buNone/>
          </a:pPr>
          <a:r>
            <a:rPr lang="en-US" sz="1600" dirty="0"/>
            <a:t>What am I good at?</a:t>
          </a:r>
        </a:p>
      </dgm:t>
    </dgm:pt>
    <dgm:pt modelId="{7F517502-FDE8-4CE7-9754-FFAB61A90D57}" cxnId="{52EAA8E6-91BE-41B1-BB5E-D5337D733B11}" type="parTrans">
      <dgm:prSet/>
      <dgm:spPr/>
      <dgm:t>
        <a:bodyPr/>
        <a:lstStyle/>
        <a:p>
          <a:pPr algn="ctr"/>
          <a:endParaRPr lang="en-US" sz="2000"/>
        </a:p>
      </dgm:t>
    </dgm:pt>
    <dgm:pt modelId="{4B48E93A-F67D-4487-B6C2-2F9D95F5F264}" cxnId="{52EAA8E6-91BE-41B1-BB5E-D5337D733B11}" type="sibTrans">
      <dgm:prSet/>
      <dgm:spPr/>
      <dgm:t>
        <a:bodyPr/>
        <a:lstStyle/>
        <a:p>
          <a:pPr algn="ctr"/>
          <a:endParaRPr lang="en-US" sz="2000"/>
        </a:p>
      </dgm:t>
    </dgm:pt>
    <dgm:pt modelId="{1B468FC0-8D69-4794-9B00-9D186486950B}">
      <dgm:prSet phldrT="[Text]" phldr="0" custT="1"/>
      <dgm:spPr/>
      <dgm:t>
        <a:bodyPr/>
        <a:lstStyle/>
        <a:p>
          <a:pPr algn="ctr">
            <a:buNone/>
          </a:pPr>
          <a:r>
            <a:rPr lang="en-US" sz="1600" dirty="0"/>
            <a:t>What makes me believe in myself?</a:t>
          </a:r>
        </a:p>
      </dgm:t>
    </dgm:pt>
    <dgm:pt modelId="{4045A906-ECAA-4596-A530-9A353E32C1C0}" cxnId="{D49B2783-4C6D-4813-A457-76D66033395B}" type="parTrans">
      <dgm:prSet/>
      <dgm:spPr/>
      <dgm:t>
        <a:bodyPr/>
        <a:lstStyle/>
        <a:p>
          <a:pPr algn="ctr"/>
          <a:endParaRPr lang="en-US" sz="2000"/>
        </a:p>
      </dgm:t>
    </dgm:pt>
    <dgm:pt modelId="{12F57E87-2082-44E7-B362-E9B62AB1076A}" cxnId="{D49B2783-4C6D-4813-A457-76D66033395B}" type="sibTrans">
      <dgm:prSet/>
      <dgm:spPr/>
      <dgm:t>
        <a:bodyPr/>
        <a:lstStyle/>
        <a:p>
          <a:pPr algn="ctr"/>
          <a:endParaRPr lang="en-US" sz="2000"/>
        </a:p>
      </dgm:t>
    </dgm:pt>
    <dgm:pt modelId="{6FC53D92-1FB7-4785-8E10-98B128BA5142}">
      <dgm:prSet phldrT="[Text]" phldr="0" custT="1"/>
      <dgm:spPr/>
      <dgm:t>
        <a:bodyPr/>
        <a:lstStyle/>
        <a:p>
          <a:pPr algn="ctr">
            <a:buNone/>
          </a:pPr>
          <a:r>
            <a:rPr lang="en-US" sz="1600" dirty="0"/>
            <a:t>Who supports me?</a:t>
          </a:r>
        </a:p>
      </dgm:t>
    </dgm:pt>
    <dgm:pt modelId="{E403F7CA-D55E-4707-9402-D7076FF03725}" cxnId="{9AD7682D-267D-4ECE-9659-3334F56DAC78}" type="parTrans">
      <dgm:prSet/>
      <dgm:spPr/>
      <dgm:t>
        <a:bodyPr/>
        <a:lstStyle/>
        <a:p>
          <a:pPr algn="ctr"/>
          <a:endParaRPr lang="en-US" sz="2000"/>
        </a:p>
      </dgm:t>
    </dgm:pt>
    <dgm:pt modelId="{F4297762-6DAE-4B19-A04A-BB092888C2AD}" cxnId="{9AD7682D-267D-4ECE-9659-3334F56DAC78}" type="sibTrans">
      <dgm:prSet/>
      <dgm:spPr/>
      <dgm:t>
        <a:bodyPr/>
        <a:lstStyle/>
        <a:p>
          <a:pPr algn="ctr"/>
          <a:endParaRPr lang="en-US" sz="2000"/>
        </a:p>
      </dgm:t>
    </dgm:pt>
    <dgm:pt modelId="{068478A1-9768-4930-A15F-7F6556904407}">
      <dgm:prSet phldrT="[Text]" phldr="0" custT="1"/>
      <dgm:spPr/>
      <dgm:t>
        <a:bodyPr/>
        <a:lstStyle/>
        <a:p>
          <a:pPr algn="ctr">
            <a:buNone/>
          </a:pPr>
          <a:r>
            <a:rPr lang="en-US" sz="1600" dirty="0"/>
            <a:t>What values guide me?</a:t>
          </a:r>
        </a:p>
      </dgm:t>
    </dgm:pt>
    <dgm:pt modelId="{58A480CE-EE9E-4865-A2C3-4CF020D590EE}" cxnId="{47CC86FB-E085-4062-9D71-009042C4ED02}" type="parTrans">
      <dgm:prSet/>
      <dgm:spPr/>
      <dgm:t>
        <a:bodyPr/>
        <a:lstStyle/>
        <a:p>
          <a:pPr algn="ctr"/>
          <a:endParaRPr lang="en-US" sz="2000"/>
        </a:p>
      </dgm:t>
    </dgm:pt>
    <dgm:pt modelId="{3B203B57-8B1D-4284-9AEC-F3EA91DBBBAD}" cxnId="{47CC86FB-E085-4062-9D71-009042C4ED02}" type="sibTrans">
      <dgm:prSet/>
      <dgm:spPr/>
      <dgm:t>
        <a:bodyPr/>
        <a:lstStyle/>
        <a:p>
          <a:pPr algn="ctr"/>
          <a:endParaRPr lang="en-US" sz="2000"/>
        </a:p>
      </dgm:t>
    </dgm:pt>
    <dgm:pt modelId="{3718FCDF-99C6-4055-8D54-CAA427CE1DD6}">
      <dgm:prSet phldrT="[Text]" phldr="0" custT="1"/>
      <dgm:spPr>
        <a:gradFill rotWithShape="0">
          <a:gsLst>
            <a:gs pos="0">
              <a:srgbClr val="C00000"/>
            </a:gs>
            <a:gs pos="100000">
              <a:srgbClr val="FF0000"/>
            </a:gs>
          </a:gsLst>
        </a:gradFill>
      </dgm:spPr>
      <dgm:t>
        <a:bodyPr/>
        <a:lstStyle/>
        <a:p>
          <a:pPr algn="ctr">
            <a:buNone/>
          </a:pPr>
          <a:r>
            <a:rPr lang="en-US" sz="1600" dirty="0"/>
            <a:t>How do I help others?</a:t>
          </a:r>
        </a:p>
      </dgm:t>
    </dgm:pt>
    <dgm:pt modelId="{930DEAF5-720D-42F7-8FCC-7C7DEE084BDD}" cxnId="{0E14FB78-5B89-46D2-9C75-870DC4E0A677}" type="parTrans">
      <dgm:prSet/>
      <dgm:spPr/>
      <dgm:t>
        <a:bodyPr/>
        <a:lstStyle/>
        <a:p>
          <a:pPr algn="ctr"/>
          <a:endParaRPr lang="en-US" sz="2000"/>
        </a:p>
      </dgm:t>
    </dgm:pt>
    <dgm:pt modelId="{D3376C77-C279-4A05-BCE7-31B631909820}" cxnId="{0E14FB78-5B89-46D2-9C75-870DC4E0A677}" type="sibTrans">
      <dgm:prSet/>
      <dgm:spPr/>
      <dgm:t>
        <a:bodyPr/>
        <a:lstStyle/>
        <a:p>
          <a:pPr algn="ctr"/>
          <a:endParaRPr lang="en-US" sz="2000"/>
        </a:p>
      </dgm:t>
    </dgm:pt>
    <dgm:pt modelId="{12DAE3D7-0852-41DC-B9A3-03A648476E05}">
      <dgm:prSet phldrT="[Text]" phldr="0" custT="1"/>
      <dgm:spPr/>
      <dgm:t>
        <a:bodyPr/>
        <a:lstStyle/>
        <a:p>
          <a:pPr algn="ctr">
            <a:buNone/>
          </a:pPr>
          <a:r>
            <a:rPr lang="en-US" sz="1600" dirty="0"/>
            <a:t>What strategies help me manage stress?</a:t>
          </a:r>
        </a:p>
      </dgm:t>
    </dgm:pt>
    <dgm:pt modelId="{A35D4838-C39E-420A-BE6A-620CC560049D}" cxnId="{CDB53D4E-E7A1-4627-ABE2-5570FEDE1B39}" type="parTrans">
      <dgm:prSet/>
      <dgm:spPr/>
      <dgm:t>
        <a:bodyPr/>
        <a:lstStyle/>
        <a:p>
          <a:pPr algn="ctr"/>
          <a:endParaRPr lang="en-US" sz="2000"/>
        </a:p>
      </dgm:t>
    </dgm:pt>
    <dgm:pt modelId="{33EFF512-14B4-4F98-B881-321E268C0739}" cxnId="{CDB53D4E-E7A1-4627-ABE2-5570FEDE1B39}" type="sibTrans">
      <dgm:prSet/>
      <dgm:spPr/>
      <dgm:t>
        <a:bodyPr/>
        <a:lstStyle/>
        <a:p>
          <a:pPr algn="ctr"/>
          <a:endParaRPr lang="en-US" sz="2000"/>
        </a:p>
      </dgm:t>
    </dgm:pt>
    <dgm:pt modelId="{5CE895AC-5720-4416-A4D0-FE5946273DD3}">
      <dgm:prSet/>
      <dgm:spPr/>
    </dgm:pt>
    <dgm:pt modelId="{63BFCEE1-D303-4C5A-9B35-60D8F5F4161E}" cxnId="{97F946B4-6543-4B2F-9193-4D6AC52FC3D8}" type="parTrans">
      <dgm:prSet/>
      <dgm:spPr/>
      <dgm:t>
        <a:bodyPr/>
        <a:lstStyle/>
        <a:p>
          <a:endParaRPr lang="en-US"/>
        </a:p>
      </dgm:t>
    </dgm:pt>
    <dgm:pt modelId="{1426DB81-97A3-4F2C-8EE2-E574D418CA24}" cxnId="{97F946B4-6543-4B2F-9193-4D6AC52FC3D8}" type="sibTrans">
      <dgm:prSet/>
      <dgm:spPr/>
      <dgm:t>
        <a:bodyPr/>
        <a:lstStyle/>
        <a:p>
          <a:endParaRPr lang="en-US"/>
        </a:p>
      </dgm:t>
    </dgm:pt>
    <dgm:pt modelId="{D8365524-256D-4303-8378-5AA15A9B2B17}">
      <dgm:prSet/>
      <dgm:spPr/>
    </dgm:pt>
    <dgm:pt modelId="{94305523-817E-47D9-90B9-F6DAFA3083BF}" cxnId="{9BC8BAA7-DD24-48B1-9B43-8B46B2182835}" type="parTrans">
      <dgm:prSet/>
      <dgm:spPr/>
      <dgm:t>
        <a:bodyPr/>
        <a:lstStyle/>
        <a:p>
          <a:endParaRPr lang="en-US"/>
        </a:p>
      </dgm:t>
    </dgm:pt>
    <dgm:pt modelId="{E82C833B-38A6-4AAC-A616-5F0FA0FA4B5B}" cxnId="{9BC8BAA7-DD24-48B1-9B43-8B46B2182835}" type="sibTrans">
      <dgm:prSet/>
      <dgm:spPr/>
      <dgm:t>
        <a:bodyPr/>
        <a:lstStyle/>
        <a:p>
          <a:endParaRPr lang="en-US"/>
        </a:p>
      </dgm:t>
    </dgm:pt>
    <dgm:pt modelId="{796FD670-C6B6-4DD6-9162-ED545FB6661C}">
      <dgm:prSet/>
      <dgm:spPr/>
    </dgm:pt>
    <dgm:pt modelId="{77329915-FA25-49CC-941A-BF9A64338B78}" cxnId="{6C7BB6D9-FAD4-41B4-A896-FFCAE0FFEFD0}" type="parTrans">
      <dgm:prSet/>
      <dgm:spPr/>
      <dgm:t>
        <a:bodyPr/>
        <a:lstStyle/>
        <a:p>
          <a:endParaRPr lang="en-US"/>
        </a:p>
      </dgm:t>
    </dgm:pt>
    <dgm:pt modelId="{6D57125E-F2A8-4320-879B-BED9C89280F3}" cxnId="{6C7BB6D9-FAD4-41B4-A896-FFCAE0FFEFD0}" type="sibTrans">
      <dgm:prSet/>
      <dgm:spPr/>
      <dgm:t>
        <a:bodyPr/>
        <a:lstStyle/>
        <a:p>
          <a:endParaRPr lang="en-US"/>
        </a:p>
      </dgm:t>
    </dgm:pt>
    <dgm:pt modelId="{C9C34847-6F15-487D-92D7-294B6C92696B}">
      <dgm:prSet/>
      <dgm:spPr/>
    </dgm:pt>
    <dgm:pt modelId="{6BA841ED-0AE0-4961-84AB-78D58E456D33}" cxnId="{C8CF52CF-E91F-461B-A852-21A8A43C61F3}" type="parTrans">
      <dgm:prSet/>
      <dgm:spPr/>
      <dgm:t>
        <a:bodyPr/>
        <a:lstStyle/>
        <a:p>
          <a:endParaRPr lang="en-US"/>
        </a:p>
      </dgm:t>
    </dgm:pt>
    <dgm:pt modelId="{81501191-1964-4688-A2B4-3B23362B7E31}" cxnId="{C8CF52CF-E91F-461B-A852-21A8A43C61F3}" type="sibTrans">
      <dgm:prSet/>
      <dgm:spPr/>
      <dgm:t>
        <a:bodyPr/>
        <a:lstStyle/>
        <a:p>
          <a:endParaRPr lang="en-US"/>
        </a:p>
      </dgm:t>
    </dgm:pt>
    <dgm:pt modelId="{ABC32BA3-0D0F-4DD8-8713-1427391C0CB3}" type="pres">
      <dgm:prSet presAssocID="{AA724B3C-92B1-4821-BC58-A18980315151}" presName="compositeShape" presStyleCnt="0">
        <dgm:presLayoutVars>
          <dgm:chMax val="7"/>
          <dgm:dir/>
          <dgm:resizeHandles val="exact"/>
        </dgm:presLayoutVars>
      </dgm:prSet>
      <dgm:spPr/>
    </dgm:pt>
    <dgm:pt modelId="{4BF787BA-BF8D-431B-9FFF-CC45B48D8558}" type="pres">
      <dgm:prSet presAssocID="{AA724B3C-92B1-4821-BC58-A18980315151}" presName="wedge1" presStyleLbl="node1" presStyleIdx="0" presStyleCnt="7"/>
      <dgm:spPr/>
    </dgm:pt>
    <dgm:pt modelId="{DAAFDD40-969A-407D-83A1-AD8906556FDD}" type="pres">
      <dgm:prSet presAssocID="{AA724B3C-92B1-4821-BC58-A18980315151}" presName="dummy1a" presStyleCnt="0"/>
      <dgm:spPr/>
    </dgm:pt>
    <dgm:pt modelId="{698A4C4A-6455-482E-8394-2CB7F320E392}" type="pres">
      <dgm:prSet presAssocID="{AA724B3C-92B1-4821-BC58-A18980315151}" presName="dummy1b" presStyleCnt="0"/>
      <dgm:spPr/>
    </dgm:pt>
    <dgm:pt modelId="{D62A39FD-96A3-489C-8E6A-97E3626083FB}" type="pres">
      <dgm:prSet presAssocID="{AA724B3C-92B1-4821-BC58-A18980315151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</dgm:pt>
    <dgm:pt modelId="{8B0E1810-EBED-4B44-B592-EE532673789E}" type="pres">
      <dgm:prSet presAssocID="{AA724B3C-92B1-4821-BC58-A18980315151}" presName="wedge2" presStyleLbl="node1" presStyleIdx="1" presStyleCnt="7"/>
      <dgm:spPr/>
    </dgm:pt>
    <dgm:pt modelId="{F16F04D9-E9DE-414C-89DC-FA5204835AD3}" type="pres">
      <dgm:prSet presAssocID="{AA724B3C-92B1-4821-BC58-A18980315151}" presName="dummy2a" presStyleCnt="0"/>
      <dgm:spPr/>
    </dgm:pt>
    <dgm:pt modelId="{3B14BEAB-6D61-4297-B070-C9BC4919B6EE}" type="pres">
      <dgm:prSet presAssocID="{AA724B3C-92B1-4821-BC58-A18980315151}" presName="dummy2b" presStyleCnt="0"/>
      <dgm:spPr/>
    </dgm:pt>
    <dgm:pt modelId="{C269356C-05D6-49B3-80FE-3465E3753565}" type="pres">
      <dgm:prSet presAssocID="{AA724B3C-92B1-4821-BC58-A18980315151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</dgm:pt>
    <dgm:pt modelId="{913F0901-7369-45A9-90DF-55C25D14471B}" type="pres">
      <dgm:prSet presAssocID="{AA724B3C-92B1-4821-BC58-A18980315151}" presName="wedge3" presStyleLbl="node1" presStyleIdx="2" presStyleCnt="7"/>
      <dgm:spPr/>
    </dgm:pt>
    <dgm:pt modelId="{8918F886-A0E8-4C9E-A39F-F953DC99ECD7}" type="pres">
      <dgm:prSet presAssocID="{AA724B3C-92B1-4821-BC58-A18980315151}" presName="dummy3a" presStyleCnt="0"/>
      <dgm:spPr/>
    </dgm:pt>
    <dgm:pt modelId="{45EBA5CA-9AB6-44F8-A8CF-B9850BFC0D30}" type="pres">
      <dgm:prSet presAssocID="{AA724B3C-92B1-4821-BC58-A18980315151}" presName="dummy3b" presStyleCnt="0"/>
      <dgm:spPr/>
    </dgm:pt>
    <dgm:pt modelId="{E8410CE3-AB8B-47EF-970B-B7DB6103EDD0}" type="pres">
      <dgm:prSet presAssocID="{AA724B3C-92B1-4821-BC58-A18980315151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</dgm:pt>
    <dgm:pt modelId="{7E46BB20-76A9-44B3-A02E-B93FE819E5F3}" type="pres">
      <dgm:prSet presAssocID="{AA724B3C-92B1-4821-BC58-A18980315151}" presName="wedge4" presStyleLbl="node1" presStyleIdx="3" presStyleCnt="7"/>
      <dgm:spPr/>
    </dgm:pt>
    <dgm:pt modelId="{95146BCE-262D-41A8-B625-7FB9151D267B}" type="pres">
      <dgm:prSet presAssocID="{AA724B3C-92B1-4821-BC58-A18980315151}" presName="dummy4a" presStyleCnt="0"/>
      <dgm:spPr/>
    </dgm:pt>
    <dgm:pt modelId="{6F166FE4-1117-4556-B94E-D99A945D2173}" type="pres">
      <dgm:prSet presAssocID="{AA724B3C-92B1-4821-BC58-A18980315151}" presName="dummy4b" presStyleCnt="0"/>
      <dgm:spPr/>
    </dgm:pt>
    <dgm:pt modelId="{279C1FD3-E407-44E2-A49D-55D80320CEE5}" type="pres">
      <dgm:prSet presAssocID="{AA724B3C-92B1-4821-BC58-A18980315151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</dgm:pt>
    <dgm:pt modelId="{9DA1C6C8-3D0F-42E6-9769-64825BD51107}" type="pres">
      <dgm:prSet presAssocID="{AA724B3C-92B1-4821-BC58-A18980315151}" presName="wedge5" presStyleLbl="node1" presStyleIdx="4" presStyleCnt="7"/>
      <dgm:spPr/>
    </dgm:pt>
    <dgm:pt modelId="{D8CC0CB1-4ACF-4E0C-B7E6-62121BFD72CF}" type="pres">
      <dgm:prSet presAssocID="{AA724B3C-92B1-4821-BC58-A18980315151}" presName="dummy5a" presStyleCnt="0"/>
      <dgm:spPr/>
    </dgm:pt>
    <dgm:pt modelId="{BF5EC9BD-9E5E-42D3-BFA8-69DDFC0D56CB}" type="pres">
      <dgm:prSet presAssocID="{AA724B3C-92B1-4821-BC58-A18980315151}" presName="dummy5b" presStyleCnt="0"/>
      <dgm:spPr/>
    </dgm:pt>
    <dgm:pt modelId="{DF623167-7D62-49DC-AA6B-520652C23C9D}" type="pres">
      <dgm:prSet presAssocID="{AA724B3C-92B1-4821-BC58-A18980315151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</dgm:pt>
    <dgm:pt modelId="{27EB524C-D129-489D-8EB0-4839156D8696}" type="pres">
      <dgm:prSet presAssocID="{AA724B3C-92B1-4821-BC58-A18980315151}" presName="wedge6" presStyleLbl="node1" presStyleIdx="5" presStyleCnt="7"/>
      <dgm:spPr/>
    </dgm:pt>
    <dgm:pt modelId="{01AFA5E3-CE8A-4842-A185-1ECB7F7B858C}" type="pres">
      <dgm:prSet presAssocID="{AA724B3C-92B1-4821-BC58-A18980315151}" presName="dummy6a" presStyleCnt="0"/>
      <dgm:spPr/>
    </dgm:pt>
    <dgm:pt modelId="{9BA40796-977B-4207-BCA6-565A595783D5}" type="pres">
      <dgm:prSet presAssocID="{AA724B3C-92B1-4821-BC58-A18980315151}" presName="dummy6b" presStyleCnt="0"/>
      <dgm:spPr/>
    </dgm:pt>
    <dgm:pt modelId="{48284008-48FA-4F4C-A0CF-B8CFF305227D}" type="pres">
      <dgm:prSet presAssocID="{AA724B3C-92B1-4821-BC58-A18980315151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</dgm:pt>
    <dgm:pt modelId="{6CDF8340-D213-4DEC-BFE0-1322410660C2}" type="pres">
      <dgm:prSet presAssocID="{AA724B3C-92B1-4821-BC58-A18980315151}" presName="wedge7" presStyleLbl="node1" presStyleIdx="6" presStyleCnt="7"/>
      <dgm:spPr/>
    </dgm:pt>
    <dgm:pt modelId="{8ED5DFA6-AE48-4DD0-9B14-5CBF697F0E2D}" type="pres">
      <dgm:prSet presAssocID="{AA724B3C-92B1-4821-BC58-A18980315151}" presName="dummy7a" presStyleCnt="0"/>
      <dgm:spPr/>
    </dgm:pt>
    <dgm:pt modelId="{24D51B50-4429-4C97-BA3F-EE80993E974C}" type="pres">
      <dgm:prSet presAssocID="{AA724B3C-92B1-4821-BC58-A18980315151}" presName="dummy7b" presStyleCnt="0"/>
      <dgm:spPr/>
    </dgm:pt>
    <dgm:pt modelId="{22CFA12C-DDFE-407D-B926-224F49617290}" type="pres">
      <dgm:prSet presAssocID="{AA724B3C-92B1-4821-BC58-A18980315151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</dgm:pt>
    <dgm:pt modelId="{96EB7E10-2736-4ACB-880A-34E3F7443F5C}" type="pres">
      <dgm:prSet presAssocID="{EF4D6BED-700B-4429-BC1D-425D943E5F43}" presName="arrowWedge1" presStyleLbl="fgSibTrans2D1" presStyleIdx="0" presStyleCnt="7"/>
      <dgm:spPr/>
    </dgm:pt>
    <dgm:pt modelId="{8F851D11-400F-424E-8C6E-EB81B3084EE0}" type="pres">
      <dgm:prSet presAssocID="{EFC11E0E-F46C-4A0C-89D7-83D1D8D078F8}" presName="arrowWedge2" presStyleLbl="fgSibTrans2D1" presStyleIdx="1" presStyleCnt="7"/>
      <dgm:spPr>
        <a:gradFill rotWithShape="0">
          <a:gsLst>
            <a:gs pos="0">
              <a:srgbClr val="002060"/>
            </a:gs>
            <a:gs pos="100000">
              <a:srgbClr val="0070C0"/>
            </a:gs>
          </a:gsLst>
        </a:gradFill>
      </dgm:spPr>
    </dgm:pt>
    <dgm:pt modelId="{77AF62AD-3E50-4B5A-8A34-0DDDD76D4DCA}" type="pres">
      <dgm:prSet presAssocID="{99BC7F0B-0DA5-44BB-874B-436F813497D0}" presName="arrowWedge3" presStyleLbl="fgSibTrans2D1" presStyleIdx="2" presStyleCnt="7"/>
      <dgm:spPr/>
    </dgm:pt>
    <dgm:pt modelId="{FD9D64E5-C998-4F24-9780-F8107719F71A}" type="pres">
      <dgm:prSet presAssocID="{30F8D39E-1E87-4342-A89F-FF730F66ED88}" presName="arrowWedge4" presStyleLbl="fgSibTrans2D1" presStyleIdx="3" presStyleCnt="7"/>
      <dgm:spPr/>
    </dgm:pt>
    <dgm:pt modelId="{214B1B04-DB85-47EC-89AA-2B27D0945063}" type="pres">
      <dgm:prSet presAssocID="{28448587-4BB0-4B01-94A4-B84779D59AAC}" presName="arrowWedge5" presStyleLbl="fgSibTrans2D1" presStyleIdx="4" presStyleCnt="7"/>
      <dgm:spPr/>
    </dgm:pt>
    <dgm:pt modelId="{3ADBE318-8F6D-42F0-BBA1-564A6FD393D3}" type="pres">
      <dgm:prSet presAssocID="{B9214241-18A1-4A17-A4CA-7C2BD1F203A1}" presName="arrowWedge6" presStyleLbl="fgSibTrans2D1" presStyleIdx="5" presStyleCnt="7"/>
      <dgm:spPr>
        <a:gradFill rotWithShape="0">
          <a:gsLst>
            <a:gs pos="0">
              <a:srgbClr val="C00000"/>
            </a:gs>
            <a:gs pos="100000">
              <a:srgbClr val="FF0000"/>
            </a:gs>
          </a:gsLst>
        </a:gradFill>
      </dgm:spPr>
    </dgm:pt>
    <dgm:pt modelId="{32394B52-FFB4-4FC3-9BE6-681494D5AF91}" type="pres">
      <dgm:prSet presAssocID="{071495F2-DE7B-4A44-ABC5-DB2A9F9BB761}" presName="arrowWedge7" presStyleLbl="fgSibTrans2D1" presStyleIdx="6" presStyleCnt="7"/>
      <dgm:spPr/>
    </dgm:pt>
  </dgm:ptLst>
  <dgm:cxnLst>
    <dgm:cxn modelId="{8F190806-AE0B-4D13-875A-7767289AA0BE}" type="presOf" srcId="{CFACB51B-85D4-438D-8208-9D7A4C4BA071}" destId="{6CDF8340-D213-4DEC-BFE0-1322410660C2}" srcOrd="0" destOrd="0" presId="urn:microsoft.com/office/officeart/2005/8/layout/cycle8"/>
    <dgm:cxn modelId="{C3108025-BAEA-4E14-879F-B20A69588278}" type="presOf" srcId="{45974454-6E02-4C52-AE96-5225C81111BC}" destId="{4BF787BA-BF8D-431B-9FFF-CC45B48D8558}" srcOrd="0" destOrd="1" presId="urn:microsoft.com/office/officeart/2005/8/layout/cycle8"/>
    <dgm:cxn modelId="{A5709627-0562-40EA-A56D-D38013A3A3DC}" type="presOf" srcId="{29BABCD4-00B0-4F3B-8A6B-7EC3A81C514C}" destId="{27EB524C-D129-489D-8EB0-4839156D8696}" srcOrd="0" destOrd="0" presId="urn:microsoft.com/office/officeart/2005/8/layout/cycle8"/>
    <dgm:cxn modelId="{9BA6D527-E654-45D1-B349-EC8F2FB5689C}" type="presOf" srcId="{9CD54BEB-605E-4BEF-8956-6910C520AA61}" destId="{4BF787BA-BF8D-431B-9FFF-CC45B48D8558}" srcOrd="0" destOrd="0" presId="urn:microsoft.com/office/officeart/2005/8/layout/cycle8"/>
    <dgm:cxn modelId="{85E9122C-2869-4AE3-B411-AF6C2142FABB}" srcId="{AA724B3C-92B1-4821-BC58-A18980315151}" destId="{00490493-D7EB-4F25-8681-23AE14213A63}" srcOrd="1" destOrd="0" parTransId="{4FC5287C-352D-42AD-AFFB-B5D5C56A63C7}" sibTransId="{EFC11E0E-F46C-4A0C-89D7-83D1D8D078F8}"/>
    <dgm:cxn modelId="{9AD7682D-267D-4ECE-9659-3334F56DAC78}" srcId="{8FA3C117-4250-4A1B-AF09-1C9434ECCD81}" destId="{6FC53D92-1FB7-4785-8E10-98B128BA5142}" srcOrd="0" destOrd="0" parTransId="{E403F7CA-D55E-4707-9402-D7076FF03725}" sibTransId="{F4297762-6DAE-4B19-A04A-BB092888C2AD}"/>
    <dgm:cxn modelId="{F1426A2F-A844-4EFF-9E73-772898ED92FB}" type="presOf" srcId="{8FA3C117-4250-4A1B-AF09-1C9434ECCD81}" destId="{7E46BB20-76A9-44B3-A02E-B93FE819E5F3}" srcOrd="0" destOrd="0" presId="urn:microsoft.com/office/officeart/2005/8/layout/cycle8"/>
    <dgm:cxn modelId="{4A682D32-E8A9-4A4F-B1ED-995ED09D1AD6}" srcId="{AA724B3C-92B1-4821-BC58-A18980315151}" destId="{9CD54BEB-605E-4BEF-8956-6910C520AA61}" srcOrd="0" destOrd="0" parTransId="{9244C473-F984-4AD8-A90D-FC1FB0D15AAD}" sibTransId="{EF4D6BED-700B-4429-BC1D-425D943E5F43}"/>
    <dgm:cxn modelId="{09CE9A32-4196-441B-99F6-C51496303EB0}" type="presOf" srcId="{B7878589-C42D-4B4B-887B-BBACC0E0841F}" destId="{8B0E1810-EBED-4B44-B592-EE532673789E}" srcOrd="0" destOrd="1" presId="urn:microsoft.com/office/officeart/2005/8/layout/cycle8"/>
    <dgm:cxn modelId="{4714B63B-F619-4568-864E-1E3D6E28C444}" type="presOf" srcId="{1B468FC0-8D69-4794-9B00-9D186486950B}" destId="{913F0901-7369-45A9-90DF-55C25D14471B}" srcOrd="0" destOrd="1" presId="urn:microsoft.com/office/officeart/2005/8/layout/cycle8"/>
    <dgm:cxn modelId="{F7AF543C-ABE1-42F0-8859-059BCFB401F2}" type="presOf" srcId="{BECFB940-9233-4049-948E-44F48E4C54D4}" destId="{9DA1C6C8-3D0F-42E6-9769-64825BD51107}" srcOrd="0" destOrd="0" presId="urn:microsoft.com/office/officeart/2005/8/layout/cycle8"/>
    <dgm:cxn modelId="{B7379C3E-318F-4116-AFF6-6D592AB3405F}" type="presOf" srcId="{AA724B3C-92B1-4821-BC58-A18980315151}" destId="{ABC32BA3-0D0F-4DD8-8713-1427391C0CB3}" srcOrd="0" destOrd="0" presId="urn:microsoft.com/office/officeart/2005/8/layout/cycle8"/>
    <dgm:cxn modelId="{57D82B40-9F7C-4D6E-A95D-8A8AC65984F7}" type="presOf" srcId="{29BABCD4-00B0-4F3B-8A6B-7EC3A81C514C}" destId="{48284008-48FA-4F4C-A0CF-B8CFF305227D}" srcOrd="1" destOrd="0" presId="urn:microsoft.com/office/officeart/2005/8/layout/cycle8"/>
    <dgm:cxn modelId="{B90B3849-DA36-4C25-A3FA-3D96B2B8A744}" type="presOf" srcId="{6FC53D92-1FB7-4785-8E10-98B128BA5142}" destId="{7E46BB20-76A9-44B3-A02E-B93FE819E5F3}" srcOrd="0" destOrd="1" presId="urn:microsoft.com/office/officeart/2005/8/layout/cycle8"/>
    <dgm:cxn modelId="{C81F764C-F1BA-4613-817F-5B2C275C0B24}" type="presOf" srcId="{6FC53D92-1FB7-4785-8E10-98B128BA5142}" destId="{279C1FD3-E407-44E2-A49D-55D80320CEE5}" srcOrd="1" destOrd="1" presId="urn:microsoft.com/office/officeart/2005/8/layout/cycle8"/>
    <dgm:cxn modelId="{297C6F4D-CAB3-4FB5-8C4B-10EAEDA525ED}" type="presOf" srcId="{00490493-D7EB-4F25-8681-23AE14213A63}" destId="{C269356C-05D6-49B3-80FE-3465E3753565}" srcOrd="1" destOrd="0" presId="urn:microsoft.com/office/officeart/2005/8/layout/cycle8"/>
    <dgm:cxn modelId="{CDB53D4E-E7A1-4627-ABE2-5570FEDE1B39}" srcId="{CFACB51B-85D4-438D-8208-9D7A4C4BA071}" destId="{12DAE3D7-0852-41DC-B9A3-03A648476E05}" srcOrd="0" destOrd="0" parTransId="{A35D4838-C39E-420A-BE6A-620CC560049D}" sibTransId="{33EFF512-14B4-4F98-B881-321E268C0739}"/>
    <dgm:cxn modelId="{E12BF473-2C56-4964-BAC0-438433A37089}" type="presOf" srcId="{45974454-6E02-4C52-AE96-5225C81111BC}" destId="{D62A39FD-96A3-489C-8E6A-97E3626083FB}" srcOrd="1" destOrd="1" presId="urn:microsoft.com/office/officeart/2005/8/layout/cycle8"/>
    <dgm:cxn modelId="{E9D3D277-C2F4-4183-826F-DF42EA563793}" type="presOf" srcId="{1B468FC0-8D69-4794-9B00-9D186486950B}" destId="{E8410CE3-AB8B-47EF-970B-B7DB6103EDD0}" srcOrd="1" destOrd="1" presId="urn:microsoft.com/office/officeart/2005/8/layout/cycle8"/>
    <dgm:cxn modelId="{0E14FB78-5B89-46D2-9C75-870DC4E0A677}" srcId="{29BABCD4-00B0-4F3B-8A6B-7EC3A81C514C}" destId="{3718FCDF-99C6-4055-8D54-CAA427CE1DD6}" srcOrd="0" destOrd="0" parTransId="{930DEAF5-720D-42F7-8FCC-7C7DEE084BDD}" sibTransId="{D3376C77-C279-4A05-BCE7-31B631909820}"/>
    <dgm:cxn modelId="{D83CDC59-8E59-4724-A66B-314A1489D310}" srcId="{AA724B3C-92B1-4821-BC58-A18980315151}" destId="{CFACB51B-85D4-438D-8208-9D7A4C4BA071}" srcOrd="6" destOrd="0" parTransId="{70126240-476D-4C0D-B881-A121BA09BEB3}" sibTransId="{071495F2-DE7B-4A44-ABC5-DB2A9F9BB761}"/>
    <dgm:cxn modelId="{D49B2783-4C6D-4813-A457-76D66033395B}" srcId="{DE2B299D-2D17-4A48-B994-DB458BE20BF0}" destId="{1B468FC0-8D69-4794-9B00-9D186486950B}" srcOrd="0" destOrd="0" parTransId="{4045A906-ECAA-4596-A530-9A353E32C1C0}" sibTransId="{12F57E87-2082-44E7-B362-E9B62AB1076A}"/>
    <dgm:cxn modelId="{B706A283-8C4F-4AA0-99D9-EBE9C4CA3581}" srcId="{AA724B3C-92B1-4821-BC58-A18980315151}" destId="{BECFB940-9233-4049-948E-44F48E4C54D4}" srcOrd="4" destOrd="0" parTransId="{1859B664-40B2-41B5-8F5C-9268F22CCC87}" sibTransId="{28448587-4BB0-4B01-94A4-B84779D59AAC}"/>
    <dgm:cxn modelId="{15385C89-A313-4E4B-B8F3-B2D3CD978A36}" type="presOf" srcId="{12DAE3D7-0852-41DC-B9A3-03A648476E05}" destId="{22CFA12C-DDFE-407D-B926-224F49617290}" srcOrd="1" destOrd="1" presId="urn:microsoft.com/office/officeart/2005/8/layout/cycle8"/>
    <dgm:cxn modelId="{7880AD89-A06B-4339-9081-5BEAB712D84F}" type="presOf" srcId="{DE2B299D-2D17-4A48-B994-DB458BE20BF0}" destId="{913F0901-7369-45A9-90DF-55C25D14471B}" srcOrd="0" destOrd="0" presId="urn:microsoft.com/office/officeart/2005/8/layout/cycle8"/>
    <dgm:cxn modelId="{5F324390-F1F8-477B-8504-63FF5D291615}" type="presOf" srcId="{3718FCDF-99C6-4055-8D54-CAA427CE1DD6}" destId="{48284008-48FA-4F4C-A0CF-B8CFF305227D}" srcOrd="1" destOrd="1" presId="urn:microsoft.com/office/officeart/2005/8/layout/cycle8"/>
    <dgm:cxn modelId="{199C9391-F0C5-451C-AF67-CEC87ED18B63}" type="presOf" srcId="{DE2B299D-2D17-4A48-B994-DB458BE20BF0}" destId="{E8410CE3-AB8B-47EF-970B-B7DB6103EDD0}" srcOrd="1" destOrd="0" presId="urn:microsoft.com/office/officeart/2005/8/layout/cycle8"/>
    <dgm:cxn modelId="{2E329991-5C00-4641-A4ED-4961A161F0E9}" type="presOf" srcId="{3718FCDF-99C6-4055-8D54-CAA427CE1DD6}" destId="{27EB524C-D129-489D-8EB0-4839156D8696}" srcOrd="0" destOrd="1" presId="urn:microsoft.com/office/officeart/2005/8/layout/cycle8"/>
    <dgm:cxn modelId="{5D68B598-BA2E-462F-BDE1-A90ECD902119}" type="presOf" srcId="{BECFB940-9233-4049-948E-44F48E4C54D4}" destId="{DF623167-7D62-49DC-AA6B-520652C23C9D}" srcOrd="1" destOrd="0" presId="urn:microsoft.com/office/officeart/2005/8/layout/cycle8"/>
    <dgm:cxn modelId="{1E26959F-A249-45CD-98EC-7EFF2525FB3E}" type="presOf" srcId="{B7878589-C42D-4B4B-887B-BBACC0E0841F}" destId="{C269356C-05D6-49B3-80FE-3465E3753565}" srcOrd="1" destOrd="1" presId="urn:microsoft.com/office/officeart/2005/8/layout/cycle8"/>
    <dgm:cxn modelId="{9BC8BAA7-DD24-48B1-9B43-8B46B2182835}" srcId="{5CE895AC-5720-4416-A4D0-FE5946273DD3}" destId="{D8365524-256D-4303-8378-5AA15A9B2B17}" srcOrd="0" destOrd="0" parTransId="{94305523-817E-47D9-90B9-F6DAFA3083BF}" sibTransId="{E82C833B-38A6-4AAC-A616-5F0FA0FA4B5B}"/>
    <dgm:cxn modelId="{4A4375AD-E3D1-48CF-9206-CFF073E263B4}" type="presOf" srcId="{00490493-D7EB-4F25-8681-23AE14213A63}" destId="{8B0E1810-EBED-4B44-B592-EE532673789E}" srcOrd="0" destOrd="0" presId="urn:microsoft.com/office/officeart/2005/8/layout/cycle8"/>
    <dgm:cxn modelId="{97F946B4-6543-4B2F-9193-4D6AC52FC3D8}" srcId="{AA724B3C-92B1-4821-BC58-A18980315151}" destId="{5CE895AC-5720-4416-A4D0-FE5946273DD3}" srcOrd="7" destOrd="0" parTransId="{63BFCEE1-D303-4C5A-9B35-60D8F5F4161E}" sibTransId="{1426DB81-97A3-4F2C-8EE2-E574D418CA24}"/>
    <dgm:cxn modelId="{F0C41DB8-C67B-4F15-8C30-7FC9F4502733}" srcId="{AA724B3C-92B1-4821-BC58-A18980315151}" destId="{8FA3C117-4250-4A1B-AF09-1C9434ECCD81}" srcOrd="3" destOrd="0" parTransId="{43B6A109-59FE-4482-A3E0-D4338E4BA7E3}" sibTransId="{30F8D39E-1E87-4342-A89F-FF730F66ED88}"/>
    <dgm:cxn modelId="{CB4668CA-63E7-4855-B7CE-C3FA757FD4D3}" type="presOf" srcId="{068478A1-9768-4930-A15F-7F6556904407}" destId="{DF623167-7D62-49DC-AA6B-520652C23C9D}" srcOrd="1" destOrd="1" presId="urn:microsoft.com/office/officeart/2005/8/layout/cycle8"/>
    <dgm:cxn modelId="{C8CF52CF-E91F-461B-A852-21A8A43C61F3}" srcId="{5CE895AC-5720-4416-A4D0-FE5946273DD3}" destId="{C9C34847-6F15-487D-92D7-294B6C92696B}" srcOrd="2" destOrd="0" parTransId="{6BA841ED-0AE0-4961-84AB-78D58E456D33}" sibTransId="{81501191-1964-4688-A2B4-3B23362B7E31}"/>
    <dgm:cxn modelId="{F55BDDD2-E8ED-45DE-B663-506B8F9E60AF}" srcId="{9CD54BEB-605E-4BEF-8956-6910C520AA61}" destId="{45974454-6E02-4C52-AE96-5225C81111BC}" srcOrd="0" destOrd="0" parTransId="{A670AF9A-436D-4C3D-8A1F-CAECA26A60CF}" sibTransId="{7872F1A8-AB0F-446D-B0DE-554104259BDB}"/>
    <dgm:cxn modelId="{1C3C80D6-D437-4436-ADF9-6F011044AB35}" type="presOf" srcId="{CFACB51B-85D4-438D-8208-9D7A4C4BA071}" destId="{22CFA12C-DDFE-407D-B926-224F49617290}" srcOrd="1" destOrd="0" presId="urn:microsoft.com/office/officeart/2005/8/layout/cycle8"/>
    <dgm:cxn modelId="{6C7BB6D9-FAD4-41B4-A896-FFCAE0FFEFD0}" srcId="{5CE895AC-5720-4416-A4D0-FE5946273DD3}" destId="{796FD670-C6B6-4DD6-9162-ED545FB6661C}" srcOrd="1" destOrd="0" parTransId="{77329915-FA25-49CC-941A-BF9A64338B78}" sibTransId="{6D57125E-F2A8-4320-879B-BED9C89280F3}"/>
    <dgm:cxn modelId="{33D732E0-4B22-4E04-85F8-7899664CF838}" type="presOf" srcId="{9CD54BEB-605E-4BEF-8956-6910C520AA61}" destId="{D62A39FD-96A3-489C-8E6A-97E3626083FB}" srcOrd="1" destOrd="0" presId="urn:microsoft.com/office/officeart/2005/8/layout/cycle8"/>
    <dgm:cxn modelId="{8611D9E0-B240-4C04-AB69-6E63CC866692}" type="presOf" srcId="{8FA3C117-4250-4A1B-AF09-1C9434ECCD81}" destId="{279C1FD3-E407-44E2-A49D-55D80320CEE5}" srcOrd="1" destOrd="0" presId="urn:microsoft.com/office/officeart/2005/8/layout/cycle8"/>
    <dgm:cxn modelId="{980E7BE1-1CED-4F07-B706-B85284C81B5B}" srcId="{AA724B3C-92B1-4821-BC58-A18980315151}" destId="{29BABCD4-00B0-4F3B-8A6B-7EC3A81C514C}" srcOrd="5" destOrd="0" parTransId="{02A5E323-FAE5-46E9-B139-A3B7D6C7A919}" sibTransId="{B9214241-18A1-4A17-A4CA-7C2BD1F203A1}"/>
    <dgm:cxn modelId="{FBD28AE4-EC96-4A8B-BDF3-B1C08357E226}" type="presOf" srcId="{12DAE3D7-0852-41DC-B9A3-03A648476E05}" destId="{6CDF8340-D213-4DEC-BFE0-1322410660C2}" srcOrd="0" destOrd="1" presId="urn:microsoft.com/office/officeart/2005/8/layout/cycle8"/>
    <dgm:cxn modelId="{52EAA8E6-91BE-41B1-BB5E-D5337D733B11}" srcId="{00490493-D7EB-4F25-8681-23AE14213A63}" destId="{B7878589-C42D-4B4B-887B-BBACC0E0841F}" srcOrd="0" destOrd="0" parTransId="{7F517502-FDE8-4CE7-9754-FFAB61A90D57}" sibTransId="{4B48E93A-F67D-4487-B6C2-2F9D95F5F264}"/>
    <dgm:cxn modelId="{3222B0EE-8656-4958-809E-AD289163DA03}" type="presOf" srcId="{068478A1-9768-4930-A15F-7F6556904407}" destId="{9DA1C6C8-3D0F-42E6-9769-64825BD51107}" srcOrd="0" destOrd="1" presId="urn:microsoft.com/office/officeart/2005/8/layout/cycle8"/>
    <dgm:cxn modelId="{550E97F8-5986-42DF-8911-CC86F7546374}" srcId="{AA724B3C-92B1-4821-BC58-A18980315151}" destId="{DE2B299D-2D17-4A48-B994-DB458BE20BF0}" srcOrd="2" destOrd="0" parTransId="{004E5313-32BB-45A0-ADFD-B9B9DDCB831A}" sibTransId="{99BC7F0B-0DA5-44BB-874B-436F813497D0}"/>
    <dgm:cxn modelId="{47CC86FB-E085-4062-9D71-009042C4ED02}" srcId="{BECFB940-9233-4049-948E-44F48E4C54D4}" destId="{068478A1-9768-4930-A15F-7F6556904407}" srcOrd="0" destOrd="0" parTransId="{58A480CE-EE9E-4865-A2C3-4CF020D590EE}" sibTransId="{3B203B57-8B1D-4284-9AEC-F3EA91DBBBAD}"/>
    <dgm:cxn modelId="{509B978C-24C0-4F12-BC98-031E9D9867D5}" type="presParOf" srcId="{ABC32BA3-0D0F-4DD8-8713-1427391C0CB3}" destId="{4BF787BA-BF8D-431B-9FFF-CC45B48D8558}" srcOrd="0" destOrd="0" presId="urn:microsoft.com/office/officeart/2005/8/layout/cycle8"/>
    <dgm:cxn modelId="{E6E6EB89-3A24-45D5-9493-CF7A29C9B6BF}" type="presParOf" srcId="{ABC32BA3-0D0F-4DD8-8713-1427391C0CB3}" destId="{DAAFDD40-969A-407D-83A1-AD8906556FDD}" srcOrd="1" destOrd="0" presId="urn:microsoft.com/office/officeart/2005/8/layout/cycle8"/>
    <dgm:cxn modelId="{EBAFD203-C904-42CB-B965-EE25D0F7B43D}" type="presParOf" srcId="{ABC32BA3-0D0F-4DD8-8713-1427391C0CB3}" destId="{698A4C4A-6455-482E-8394-2CB7F320E392}" srcOrd="2" destOrd="0" presId="urn:microsoft.com/office/officeart/2005/8/layout/cycle8"/>
    <dgm:cxn modelId="{4FF6EFAD-52F7-4243-829E-168A3ED70375}" type="presParOf" srcId="{ABC32BA3-0D0F-4DD8-8713-1427391C0CB3}" destId="{D62A39FD-96A3-489C-8E6A-97E3626083FB}" srcOrd="3" destOrd="0" presId="urn:microsoft.com/office/officeart/2005/8/layout/cycle8"/>
    <dgm:cxn modelId="{324CF9B6-CCFF-40C3-8DFA-58BE16E5C0C2}" type="presParOf" srcId="{ABC32BA3-0D0F-4DD8-8713-1427391C0CB3}" destId="{8B0E1810-EBED-4B44-B592-EE532673789E}" srcOrd="4" destOrd="0" presId="urn:microsoft.com/office/officeart/2005/8/layout/cycle8"/>
    <dgm:cxn modelId="{92E48556-2319-43AD-804A-B9AFDDB282F1}" type="presParOf" srcId="{ABC32BA3-0D0F-4DD8-8713-1427391C0CB3}" destId="{F16F04D9-E9DE-414C-89DC-FA5204835AD3}" srcOrd="5" destOrd="0" presId="urn:microsoft.com/office/officeart/2005/8/layout/cycle8"/>
    <dgm:cxn modelId="{B5279C14-DFCB-4966-97DD-63C85D7843FE}" type="presParOf" srcId="{ABC32BA3-0D0F-4DD8-8713-1427391C0CB3}" destId="{3B14BEAB-6D61-4297-B070-C9BC4919B6EE}" srcOrd="6" destOrd="0" presId="urn:microsoft.com/office/officeart/2005/8/layout/cycle8"/>
    <dgm:cxn modelId="{9318A8E3-4854-4053-9CDB-76DCCD4130F7}" type="presParOf" srcId="{ABC32BA3-0D0F-4DD8-8713-1427391C0CB3}" destId="{C269356C-05D6-49B3-80FE-3465E3753565}" srcOrd="7" destOrd="0" presId="urn:microsoft.com/office/officeart/2005/8/layout/cycle8"/>
    <dgm:cxn modelId="{2BBAA0EB-76A7-49FE-8DC3-5FFAB0E06F62}" type="presParOf" srcId="{ABC32BA3-0D0F-4DD8-8713-1427391C0CB3}" destId="{913F0901-7369-45A9-90DF-55C25D14471B}" srcOrd="8" destOrd="0" presId="urn:microsoft.com/office/officeart/2005/8/layout/cycle8"/>
    <dgm:cxn modelId="{138A2B18-D816-4D76-BB7F-19D0C3E4A611}" type="presParOf" srcId="{ABC32BA3-0D0F-4DD8-8713-1427391C0CB3}" destId="{8918F886-A0E8-4C9E-A39F-F953DC99ECD7}" srcOrd="9" destOrd="0" presId="urn:microsoft.com/office/officeart/2005/8/layout/cycle8"/>
    <dgm:cxn modelId="{6476739B-CE80-4EA0-B9EB-0BF344A8EEFC}" type="presParOf" srcId="{ABC32BA3-0D0F-4DD8-8713-1427391C0CB3}" destId="{45EBA5CA-9AB6-44F8-A8CF-B9850BFC0D30}" srcOrd="10" destOrd="0" presId="urn:microsoft.com/office/officeart/2005/8/layout/cycle8"/>
    <dgm:cxn modelId="{D868FD68-0C87-4E4B-AA54-44716C2DFEC0}" type="presParOf" srcId="{ABC32BA3-0D0F-4DD8-8713-1427391C0CB3}" destId="{E8410CE3-AB8B-47EF-970B-B7DB6103EDD0}" srcOrd="11" destOrd="0" presId="urn:microsoft.com/office/officeart/2005/8/layout/cycle8"/>
    <dgm:cxn modelId="{D473D964-E6E2-432B-9D7F-B275BC74E3BA}" type="presParOf" srcId="{ABC32BA3-0D0F-4DD8-8713-1427391C0CB3}" destId="{7E46BB20-76A9-44B3-A02E-B93FE819E5F3}" srcOrd="12" destOrd="0" presId="urn:microsoft.com/office/officeart/2005/8/layout/cycle8"/>
    <dgm:cxn modelId="{57960979-11B9-4837-9974-0E2F8FFF19CF}" type="presParOf" srcId="{ABC32BA3-0D0F-4DD8-8713-1427391C0CB3}" destId="{95146BCE-262D-41A8-B625-7FB9151D267B}" srcOrd="13" destOrd="0" presId="urn:microsoft.com/office/officeart/2005/8/layout/cycle8"/>
    <dgm:cxn modelId="{5DBDA8B2-5036-4DE5-AB9D-6405703A3981}" type="presParOf" srcId="{ABC32BA3-0D0F-4DD8-8713-1427391C0CB3}" destId="{6F166FE4-1117-4556-B94E-D99A945D2173}" srcOrd="14" destOrd="0" presId="urn:microsoft.com/office/officeart/2005/8/layout/cycle8"/>
    <dgm:cxn modelId="{D5238FE0-1D4B-40F6-98F7-3F61098025D9}" type="presParOf" srcId="{ABC32BA3-0D0F-4DD8-8713-1427391C0CB3}" destId="{279C1FD3-E407-44E2-A49D-55D80320CEE5}" srcOrd="15" destOrd="0" presId="urn:microsoft.com/office/officeart/2005/8/layout/cycle8"/>
    <dgm:cxn modelId="{7711EFF3-28CC-454F-A708-626BE0BA1976}" type="presParOf" srcId="{ABC32BA3-0D0F-4DD8-8713-1427391C0CB3}" destId="{9DA1C6C8-3D0F-42E6-9769-64825BD51107}" srcOrd="16" destOrd="0" presId="urn:microsoft.com/office/officeart/2005/8/layout/cycle8"/>
    <dgm:cxn modelId="{40549509-3FFA-4977-9FEC-5F6641576F9B}" type="presParOf" srcId="{ABC32BA3-0D0F-4DD8-8713-1427391C0CB3}" destId="{D8CC0CB1-4ACF-4E0C-B7E6-62121BFD72CF}" srcOrd="17" destOrd="0" presId="urn:microsoft.com/office/officeart/2005/8/layout/cycle8"/>
    <dgm:cxn modelId="{B1D0E478-CEDA-4549-946B-9449FA79D7ED}" type="presParOf" srcId="{ABC32BA3-0D0F-4DD8-8713-1427391C0CB3}" destId="{BF5EC9BD-9E5E-42D3-BFA8-69DDFC0D56CB}" srcOrd="18" destOrd="0" presId="urn:microsoft.com/office/officeart/2005/8/layout/cycle8"/>
    <dgm:cxn modelId="{8F5F9E9C-B380-4113-AC4C-BB0D1D36A6EB}" type="presParOf" srcId="{ABC32BA3-0D0F-4DD8-8713-1427391C0CB3}" destId="{DF623167-7D62-49DC-AA6B-520652C23C9D}" srcOrd="19" destOrd="0" presId="urn:microsoft.com/office/officeart/2005/8/layout/cycle8"/>
    <dgm:cxn modelId="{AC2E77DA-007C-4FE7-B670-A39A41C58C25}" type="presParOf" srcId="{ABC32BA3-0D0F-4DD8-8713-1427391C0CB3}" destId="{27EB524C-D129-489D-8EB0-4839156D8696}" srcOrd="20" destOrd="0" presId="urn:microsoft.com/office/officeart/2005/8/layout/cycle8"/>
    <dgm:cxn modelId="{B26A8E02-BBBE-4092-937D-10756B1A43C2}" type="presParOf" srcId="{ABC32BA3-0D0F-4DD8-8713-1427391C0CB3}" destId="{01AFA5E3-CE8A-4842-A185-1ECB7F7B858C}" srcOrd="21" destOrd="0" presId="urn:microsoft.com/office/officeart/2005/8/layout/cycle8"/>
    <dgm:cxn modelId="{2A9075BC-E167-4DDC-9579-53601A65C730}" type="presParOf" srcId="{ABC32BA3-0D0F-4DD8-8713-1427391C0CB3}" destId="{9BA40796-977B-4207-BCA6-565A595783D5}" srcOrd="22" destOrd="0" presId="urn:microsoft.com/office/officeart/2005/8/layout/cycle8"/>
    <dgm:cxn modelId="{E86FB918-6183-4C0E-98E2-BCCF8671265C}" type="presParOf" srcId="{ABC32BA3-0D0F-4DD8-8713-1427391C0CB3}" destId="{48284008-48FA-4F4C-A0CF-B8CFF305227D}" srcOrd="23" destOrd="0" presId="urn:microsoft.com/office/officeart/2005/8/layout/cycle8"/>
    <dgm:cxn modelId="{555CAC59-4FB9-4289-A1DB-E06B4A0EB42B}" type="presParOf" srcId="{ABC32BA3-0D0F-4DD8-8713-1427391C0CB3}" destId="{6CDF8340-D213-4DEC-BFE0-1322410660C2}" srcOrd="24" destOrd="0" presId="urn:microsoft.com/office/officeart/2005/8/layout/cycle8"/>
    <dgm:cxn modelId="{E9055FCC-1A10-4DD0-9047-995CF3C56CB9}" type="presParOf" srcId="{ABC32BA3-0D0F-4DD8-8713-1427391C0CB3}" destId="{8ED5DFA6-AE48-4DD0-9B14-5CBF697F0E2D}" srcOrd="25" destOrd="0" presId="urn:microsoft.com/office/officeart/2005/8/layout/cycle8"/>
    <dgm:cxn modelId="{171C804D-2FE4-48CE-BB58-2180085E97F2}" type="presParOf" srcId="{ABC32BA3-0D0F-4DD8-8713-1427391C0CB3}" destId="{24D51B50-4429-4C97-BA3F-EE80993E974C}" srcOrd="26" destOrd="0" presId="urn:microsoft.com/office/officeart/2005/8/layout/cycle8"/>
    <dgm:cxn modelId="{4ED69EC9-D76F-4D7E-9E87-3102845CA283}" type="presParOf" srcId="{ABC32BA3-0D0F-4DD8-8713-1427391C0CB3}" destId="{22CFA12C-DDFE-407D-B926-224F49617290}" srcOrd="27" destOrd="0" presId="urn:microsoft.com/office/officeart/2005/8/layout/cycle8"/>
    <dgm:cxn modelId="{A521563B-4D21-401F-8894-0E525BB235F9}" type="presParOf" srcId="{ABC32BA3-0D0F-4DD8-8713-1427391C0CB3}" destId="{96EB7E10-2736-4ACB-880A-34E3F7443F5C}" srcOrd="28" destOrd="0" presId="urn:microsoft.com/office/officeart/2005/8/layout/cycle8"/>
    <dgm:cxn modelId="{83BE9EA1-D9A0-468F-BACD-7C2BC332F6BB}" type="presParOf" srcId="{ABC32BA3-0D0F-4DD8-8713-1427391C0CB3}" destId="{8F851D11-400F-424E-8C6E-EB81B3084EE0}" srcOrd="29" destOrd="0" presId="urn:microsoft.com/office/officeart/2005/8/layout/cycle8"/>
    <dgm:cxn modelId="{04576A84-9218-4E37-89AC-E1917AA67159}" type="presParOf" srcId="{ABC32BA3-0D0F-4DD8-8713-1427391C0CB3}" destId="{77AF62AD-3E50-4B5A-8A34-0DDDD76D4DCA}" srcOrd="30" destOrd="0" presId="urn:microsoft.com/office/officeart/2005/8/layout/cycle8"/>
    <dgm:cxn modelId="{187EB089-F34C-49AC-9E58-0B2546139BA7}" type="presParOf" srcId="{ABC32BA3-0D0F-4DD8-8713-1427391C0CB3}" destId="{FD9D64E5-C998-4F24-9780-F8107719F71A}" srcOrd="31" destOrd="0" presId="urn:microsoft.com/office/officeart/2005/8/layout/cycle8"/>
    <dgm:cxn modelId="{F78245A5-E69B-4C7B-A62B-3B62C1EAE900}" type="presParOf" srcId="{ABC32BA3-0D0F-4DD8-8713-1427391C0CB3}" destId="{214B1B04-DB85-47EC-89AA-2B27D0945063}" srcOrd="32" destOrd="0" presId="urn:microsoft.com/office/officeart/2005/8/layout/cycle8"/>
    <dgm:cxn modelId="{FCCB612A-1AFF-4116-BD48-62B7F2512A02}" type="presParOf" srcId="{ABC32BA3-0D0F-4DD8-8713-1427391C0CB3}" destId="{3ADBE318-8F6D-42F0-BBA1-564A6FD393D3}" srcOrd="33" destOrd="0" presId="urn:microsoft.com/office/officeart/2005/8/layout/cycle8"/>
    <dgm:cxn modelId="{823346EF-DE9D-4B4C-9D26-EFF9316FD8F1}" type="presParOf" srcId="{ABC32BA3-0D0F-4DD8-8713-1427391C0CB3}" destId="{32394B52-FFB4-4FC3-9BE6-681494D5AF91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1D76E8-53CC-46E5-BC8D-0B72EB92855E}" type="doc">
      <dgm:prSet loTypeId="urn:microsoft.com/office/officeart/2005/8/layout/target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EC69A30-D59C-4742-B742-91CD6A611421}">
      <dgm:prSet phldrT="[Text]" phldr="0"/>
      <dgm:spPr/>
      <dgm:t>
        <a:bodyPr/>
        <a:lstStyle/>
        <a:p>
          <a:r>
            <a:rPr lang="en-US" dirty="0"/>
            <a:t>In my Hands</a:t>
          </a:r>
        </a:p>
      </dgm:t>
    </dgm:pt>
    <dgm:pt modelId="{74DEAAFB-3427-42F9-9703-7822A8BDC1A6}" cxnId="{8CFB997F-BAED-4E18-AD07-F5DD96EA089E}" type="parTrans">
      <dgm:prSet/>
      <dgm:spPr/>
      <dgm:t>
        <a:bodyPr/>
        <a:lstStyle/>
        <a:p>
          <a:endParaRPr lang="en-US"/>
        </a:p>
      </dgm:t>
    </dgm:pt>
    <dgm:pt modelId="{D57AEFA5-045D-4574-9162-D23797FC9411}" cxnId="{8CFB997F-BAED-4E18-AD07-F5DD96EA089E}" type="sibTrans">
      <dgm:prSet/>
      <dgm:spPr/>
      <dgm:t>
        <a:bodyPr/>
        <a:lstStyle/>
        <a:p>
          <a:endParaRPr lang="en-US"/>
        </a:p>
      </dgm:t>
    </dgm:pt>
    <dgm:pt modelId="{4EF5DFFA-3D0D-4BBB-967A-3F29295C7C7D}">
      <dgm:prSet phldrT="[Text]" phldr="0"/>
      <dgm:spPr/>
      <dgm:t>
        <a:bodyPr/>
        <a:lstStyle/>
        <a:p>
          <a:r>
            <a:rPr lang="en-US" dirty="0"/>
            <a:t>Out of my Hands</a:t>
          </a:r>
        </a:p>
      </dgm:t>
    </dgm:pt>
    <dgm:pt modelId="{138619A2-07C7-464B-95B4-1530C8502DFC}" cxnId="{87645C7F-BD1F-4552-85BB-E67730C10923}" type="parTrans">
      <dgm:prSet/>
      <dgm:spPr/>
      <dgm:t>
        <a:bodyPr/>
        <a:lstStyle/>
        <a:p>
          <a:endParaRPr lang="en-US"/>
        </a:p>
      </dgm:t>
    </dgm:pt>
    <dgm:pt modelId="{1389E380-10AC-4961-9958-44E101BF225B}" cxnId="{87645C7F-BD1F-4552-85BB-E67730C10923}" type="sibTrans">
      <dgm:prSet/>
      <dgm:spPr/>
      <dgm:t>
        <a:bodyPr/>
        <a:lstStyle/>
        <a:p>
          <a:endParaRPr lang="en-US"/>
        </a:p>
      </dgm:t>
    </dgm:pt>
    <dgm:pt modelId="{60CB5624-D8F2-4B41-8D5E-065987E53D8F}" type="pres">
      <dgm:prSet presAssocID="{851D76E8-53CC-46E5-BC8D-0B72EB92855E}" presName="composite" presStyleCnt="0">
        <dgm:presLayoutVars>
          <dgm:chMax val="5"/>
          <dgm:dir/>
          <dgm:resizeHandles val="exact"/>
        </dgm:presLayoutVars>
      </dgm:prSet>
      <dgm:spPr/>
    </dgm:pt>
    <dgm:pt modelId="{384FBAFF-6234-4322-BE2A-3164DED0D73D}" type="pres">
      <dgm:prSet presAssocID="{0EC69A30-D59C-4742-B742-91CD6A611421}" presName="circle1" presStyleLbl="lnNode1" presStyleIdx="0" presStyleCnt="2" custScaleX="132874" custScaleY="132874"/>
      <dgm:spPr>
        <a:solidFill>
          <a:srgbClr val="00B0F0"/>
        </a:solidFill>
      </dgm:spPr>
    </dgm:pt>
    <dgm:pt modelId="{A875E471-1300-4C26-8780-CE826722053E}" type="pres">
      <dgm:prSet presAssocID="{0EC69A30-D59C-4742-B742-91CD6A611421}" presName="text1" presStyleLbl="revTx" presStyleIdx="0" presStyleCnt="2">
        <dgm:presLayoutVars>
          <dgm:bulletEnabled val="1"/>
        </dgm:presLayoutVars>
      </dgm:prSet>
      <dgm:spPr/>
    </dgm:pt>
    <dgm:pt modelId="{EA54FE4C-4C64-456D-95F9-4A18B696D251}" type="pres">
      <dgm:prSet presAssocID="{0EC69A30-D59C-4742-B742-91CD6A611421}" presName="line1" presStyleLbl="callout" presStyleIdx="0" presStyleCnt="4"/>
      <dgm:spPr/>
    </dgm:pt>
    <dgm:pt modelId="{0BA219CA-1C89-462A-A6F8-7CCD97ECBACF}" type="pres">
      <dgm:prSet presAssocID="{0EC69A30-D59C-4742-B742-91CD6A611421}" presName="d1" presStyleLbl="callout" presStyleIdx="1" presStyleCnt="4"/>
      <dgm:spPr/>
    </dgm:pt>
    <dgm:pt modelId="{66B2E312-CC88-4D0C-B7EF-DE425E78F399}" type="pres">
      <dgm:prSet presAssocID="{4EF5DFFA-3D0D-4BBB-967A-3F29295C7C7D}" presName="circle2" presStyleLbl="lnNode1" presStyleIdx="1" presStyleCnt="2"/>
      <dgm:spPr/>
    </dgm:pt>
    <dgm:pt modelId="{84F7FA9A-ED3C-401B-9EDD-A676188A54BE}" type="pres">
      <dgm:prSet presAssocID="{4EF5DFFA-3D0D-4BBB-967A-3F29295C7C7D}" presName="text2" presStyleLbl="revTx" presStyleIdx="1" presStyleCnt="2">
        <dgm:presLayoutVars>
          <dgm:bulletEnabled val="1"/>
        </dgm:presLayoutVars>
      </dgm:prSet>
      <dgm:spPr/>
    </dgm:pt>
    <dgm:pt modelId="{3588F513-1224-4D82-A1E0-622A976CF068}" type="pres">
      <dgm:prSet presAssocID="{4EF5DFFA-3D0D-4BBB-967A-3F29295C7C7D}" presName="line2" presStyleLbl="callout" presStyleIdx="2" presStyleCnt="4"/>
      <dgm:spPr/>
    </dgm:pt>
    <dgm:pt modelId="{3F9695C7-17F0-4D3F-A816-4745D6BEAE2E}" type="pres">
      <dgm:prSet presAssocID="{4EF5DFFA-3D0D-4BBB-967A-3F29295C7C7D}" presName="d2" presStyleLbl="callout" presStyleIdx="3" presStyleCnt="4"/>
      <dgm:spPr/>
    </dgm:pt>
  </dgm:ptLst>
  <dgm:cxnLst>
    <dgm:cxn modelId="{6EC54901-C82C-4ECF-BD73-0E15384230FA}" type="presOf" srcId="{0EC69A30-D59C-4742-B742-91CD6A611421}" destId="{A875E471-1300-4C26-8780-CE826722053E}" srcOrd="0" destOrd="0" presId="urn:microsoft.com/office/officeart/2005/8/layout/target1"/>
    <dgm:cxn modelId="{87645C7F-BD1F-4552-85BB-E67730C10923}" srcId="{851D76E8-53CC-46E5-BC8D-0B72EB92855E}" destId="{4EF5DFFA-3D0D-4BBB-967A-3F29295C7C7D}" srcOrd="1" destOrd="0" parTransId="{138619A2-07C7-464B-95B4-1530C8502DFC}" sibTransId="{1389E380-10AC-4961-9958-44E101BF225B}"/>
    <dgm:cxn modelId="{8CFB997F-BAED-4E18-AD07-F5DD96EA089E}" srcId="{851D76E8-53CC-46E5-BC8D-0B72EB92855E}" destId="{0EC69A30-D59C-4742-B742-91CD6A611421}" srcOrd="0" destOrd="0" parTransId="{74DEAAFB-3427-42F9-9703-7822A8BDC1A6}" sibTransId="{D57AEFA5-045D-4574-9162-D23797FC9411}"/>
    <dgm:cxn modelId="{695DEE99-9AD2-4019-8379-EB16FEB0621B}" type="presOf" srcId="{851D76E8-53CC-46E5-BC8D-0B72EB92855E}" destId="{60CB5624-D8F2-4B41-8D5E-065987E53D8F}" srcOrd="0" destOrd="0" presId="urn:microsoft.com/office/officeart/2005/8/layout/target1"/>
    <dgm:cxn modelId="{768408A1-F20E-4B85-8B09-8E53799C8A80}" type="presOf" srcId="{4EF5DFFA-3D0D-4BBB-967A-3F29295C7C7D}" destId="{84F7FA9A-ED3C-401B-9EDD-A676188A54BE}" srcOrd="0" destOrd="0" presId="urn:microsoft.com/office/officeart/2005/8/layout/target1"/>
    <dgm:cxn modelId="{FD0E4031-0288-48C2-8648-DABA55EA4135}" type="presParOf" srcId="{60CB5624-D8F2-4B41-8D5E-065987E53D8F}" destId="{384FBAFF-6234-4322-BE2A-3164DED0D73D}" srcOrd="0" destOrd="0" presId="urn:microsoft.com/office/officeart/2005/8/layout/target1"/>
    <dgm:cxn modelId="{5F4E4BD8-C977-4D51-8E71-EDE72DFAFE10}" type="presParOf" srcId="{60CB5624-D8F2-4B41-8D5E-065987E53D8F}" destId="{A875E471-1300-4C26-8780-CE826722053E}" srcOrd="1" destOrd="0" presId="urn:microsoft.com/office/officeart/2005/8/layout/target1"/>
    <dgm:cxn modelId="{C560ABB9-545C-4D91-B9A4-FD28BFF98706}" type="presParOf" srcId="{60CB5624-D8F2-4B41-8D5E-065987E53D8F}" destId="{EA54FE4C-4C64-456D-95F9-4A18B696D251}" srcOrd="2" destOrd="0" presId="urn:microsoft.com/office/officeart/2005/8/layout/target1"/>
    <dgm:cxn modelId="{9F814F36-F832-4552-B52A-B59716DA390F}" type="presParOf" srcId="{60CB5624-D8F2-4B41-8D5E-065987E53D8F}" destId="{0BA219CA-1C89-462A-A6F8-7CCD97ECBACF}" srcOrd="3" destOrd="0" presId="urn:microsoft.com/office/officeart/2005/8/layout/target1"/>
    <dgm:cxn modelId="{D21B3EE7-6003-47CA-8D72-4500E5C96B34}" type="presParOf" srcId="{60CB5624-D8F2-4B41-8D5E-065987E53D8F}" destId="{66B2E312-CC88-4D0C-B7EF-DE425E78F399}" srcOrd="4" destOrd="0" presId="urn:microsoft.com/office/officeart/2005/8/layout/target1"/>
    <dgm:cxn modelId="{B222AB4D-59C5-44D2-9963-6508A3CBF18F}" type="presParOf" srcId="{60CB5624-D8F2-4B41-8D5E-065987E53D8F}" destId="{84F7FA9A-ED3C-401B-9EDD-A676188A54BE}" srcOrd="5" destOrd="0" presId="urn:microsoft.com/office/officeart/2005/8/layout/target1"/>
    <dgm:cxn modelId="{97247176-0A3A-4E82-A125-1DB48733DA27}" type="presParOf" srcId="{60CB5624-D8F2-4B41-8D5E-065987E53D8F}" destId="{3588F513-1224-4D82-A1E0-622A976CF068}" srcOrd="6" destOrd="0" presId="urn:microsoft.com/office/officeart/2005/8/layout/target1"/>
    <dgm:cxn modelId="{0BD9E873-55F5-4B4F-B762-3607C1DD4454}" type="presParOf" srcId="{60CB5624-D8F2-4B41-8D5E-065987E53D8F}" destId="{3F9695C7-17F0-4D3F-A816-4745D6BEAE2E}" srcOrd="7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8AF353A-F98F-400F-91DC-E952DCE6E9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6AFD16D-19C4-4C95-BA8D-10C209E60511}">
      <dgm:prSet phldrT="[Text]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 b="1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Stress Thermometer</a:t>
          </a:r>
          <a:endParaRPr lang="en-US" dirty="0"/>
        </a:p>
      </dgm:t>
    </dgm:pt>
    <dgm:pt modelId="{97702BE4-C1D7-41E4-9E7A-4663882B2D95}" cxnId="{2FE41E98-715D-464F-95D4-729D076F40BA}" type="parTrans">
      <dgm:prSet/>
      <dgm:spPr/>
      <dgm:t>
        <a:bodyPr/>
        <a:lstStyle/>
        <a:p>
          <a:endParaRPr lang="en-US"/>
        </a:p>
      </dgm:t>
    </dgm:pt>
    <dgm:pt modelId="{7E0E0F44-1832-4776-BB9B-7BDDEAB43164}" cxnId="{2FE41E98-715D-464F-95D4-729D076F40BA}" type="sibTrans">
      <dgm:prSet/>
      <dgm:spPr/>
      <dgm:t>
        <a:bodyPr/>
        <a:lstStyle/>
        <a:p>
          <a:endParaRPr lang="en-US"/>
        </a:p>
      </dgm:t>
    </dgm:pt>
    <dgm:pt modelId="{67F19EDD-BFE8-4204-BB26-CD37C56A16F6}">
      <dgm:prSet/>
      <dgm:spPr/>
      <dgm:t>
        <a:bodyPr/>
        <a:lstStyle/>
        <a:p>
          <a:r>
            <a:rPr lang="en-US" b="1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Mood Journals</a:t>
          </a:r>
          <a:endParaRPr lang="en-US" dirty="0">
            <a:effectLst/>
            <a:latin typeface="Calibri" panose="020F0502020204030204" pitchFamily="34" charset="0"/>
            <a:ea typeface="Calibri" panose="020F0502020204030204" pitchFamily="34" charset="0"/>
          </a:endParaRPr>
        </a:p>
      </dgm:t>
    </dgm:pt>
    <dgm:pt modelId="{ED3936C2-E333-4744-BCB0-E9AD43F707E9}" cxnId="{7F743D07-FCE5-405C-86B3-66707532CE39}" type="parTrans">
      <dgm:prSet/>
      <dgm:spPr/>
      <dgm:t>
        <a:bodyPr/>
        <a:lstStyle/>
        <a:p>
          <a:endParaRPr lang="en-US"/>
        </a:p>
      </dgm:t>
    </dgm:pt>
    <dgm:pt modelId="{77BA0445-6045-479D-8B2D-B274CDCCF22A}" cxnId="{7F743D07-FCE5-405C-86B3-66707532CE39}" type="sibTrans">
      <dgm:prSet/>
      <dgm:spPr/>
      <dgm:t>
        <a:bodyPr/>
        <a:lstStyle/>
        <a:p>
          <a:endParaRPr lang="en-US"/>
        </a:p>
      </dgm:t>
    </dgm:pt>
    <dgm:pt modelId="{81999405-D99A-413D-82EE-FC151E266A93}">
      <dgm:prSet/>
      <dgm:spPr/>
      <dgm:t>
        <a:bodyPr/>
        <a:lstStyle/>
        <a:p>
          <a:r>
            <a:rPr lang="en-US" b="1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Box Breathing</a:t>
          </a:r>
          <a:endParaRPr lang="en-US" dirty="0">
            <a:effectLst/>
            <a:latin typeface="Calibri" panose="020F0502020204030204" pitchFamily="34" charset="0"/>
            <a:ea typeface="Calibri" panose="020F0502020204030204" pitchFamily="34" charset="0"/>
          </a:endParaRPr>
        </a:p>
      </dgm:t>
    </dgm:pt>
    <dgm:pt modelId="{74E20B3C-5107-4CC8-AC14-065D71021E03}" cxnId="{55335C8C-FE28-43F2-BA85-D6B0F9E8DA27}" type="parTrans">
      <dgm:prSet/>
      <dgm:spPr/>
      <dgm:t>
        <a:bodyPr/>
        <a:lstStyle/>
        <a:p>
          <a:endParaRPr lang="en-US"/>
        </a:p>
      </dgm:t>
    </dgm:pt>
    <dgm:pt modelId="{4ADDB9F2-BD1F-4EEE-BA5E-BAEEE854095D}" cxnId="{55335C8C-FE28-43F2-BA85-D6B0F9E8DA27}" type="sibTrans">
      <dgm:prSet/>
      <dgm:spPr/>
      <dgm:t>
        <a:bodyPr/>
        <a:lstStyle/>
        <a:p>
          <a:endParaRPr lang="en-US"/>
        </a:p>
      </dgm:t>
    </dgm:pt>
    <dgm:pt modelId="{0EF71E48-6F49-4D60-A45F-79EAD60D618D}">
      <dgm:prSet/>
      <dgm:spPr/>
      <dgm:t>
        <a:bodyPr/>
        <a:lstStyle/>
        <a:p>
          <a:r>
            <a:rPr lang="en-US" b="1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Grounding Cards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en-US" dirty="0">
              <a:effectLst/>
              <a:latin typeface="Arial" panose="020B0604020202020204" pitchFamily="34" charset="0"/>
              <a:ea typeface="Calibri" panose="020F0502020204030204" pitchFamily="34" charset="0"/>
            </a:rPr>
            <a:t>→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 5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Verdana" panose="020B0604030504040204" pitchFamily="34" charset="0"/>
            </a:rPr>
            <a:t>–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4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Verdana" panose="020B0604030504040204" pitchFamily="34" charset="0"/>
            </a:rPr>
            <a:t>–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3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Verdana" panose="020B0604030504040204" pitchFamily="34" charset="0"/>
            </a:rPr>
            <a:t>–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2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Verdana" panose="020B0604030504040204" pitchFamily="34" charset="0"/>
            </a:rPr>
            <a:t>–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1</a:t>
          </a:r>
        </a:p>
      </dgm:t>
    </dgm:pt>
    <dgm:pt modelId="{B8FD42DF-0C53-417A-94F0-1F9D3C847863}" cxnId="{C9C047C1-D4DC-43DE-B310-71CCEC7DB369}" type="parTrans">
      <dgm:prSet/>
      <dgm:spPr/>
      <dgm:t>
        <a:bodyPr/>
        <a:lstStyle/>
        <a:p>
          <a:endParaRPr lang="en-US"/>
        </a:p>
      </dgm:t>
    </dgm:pt>
    <dgm:pt modelId="{4DF85FE8-7F53-45E0-B374-A94D20729C90}" cxnId="{C9C047C1-D4DC-43DE-B310-71CCEC7DB369}" type="sibTrans">
      <dgm:prSet/>
      <dgm:spPr/>
      <dgm:t>
        <a:bodyPr/>
        <a:lstStyle/>
        <a:p>
          <a:endParaRPr lang="en-US"/>
        </a:p>
      </dgm:t>
    </dgm:pt>
    <dgm:pt modelId="{4BA84FBC-2A69-44C6-869B-7555D6A01ABB}">
      <dgm:prSet phldrT="[Text]"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en-US">
              <a:effectLst/>
              <a:latin typeface="Calibri" panose="020F0502020204030204" pitchFamily="34" charset="0"/>
              <a:ea typeface="Calibri" panose="020F0502020204030204" pitchFamily="34" charset="0"/>
            </a:rPr>
            <a:t> Rate stress 1</a:t>
          </a:r>
          <a:r>
            <a:rPr lang="en-US">
              <a:effectLst/>
              <a:latin typeface="Calibri" panose="020F0502020204030204" pitchFamily="34" charset="0"/>
              <a:ea typeface="Calibri" panose="020F0502020204030204" pitchFamily="34" charset="0"/>
              <a:cs typeface="Verdana" panose="020B0604030504040204" pitchFamily="34" charset="0"/>
            </a:rPr>
            <a:t>–</a:t>
          </a:r>
          <a:r>
            <a:rPr lang="en-US">
              <a:effectLst/>
              <a:latin typeface="Calibri" panose="020F0502020204030204" pitchFamily="34" charset="0"/>
              <a:ea typeface="Calibri" panose="020F0502020204030204" pitchFamily="34" charset="0"/>
            </a:rPr>
            <a:t>10 daily.</a:t>
          </a:r>
          <a:endParaRPr lang="en-US"/>
        </a:p>
      </dgm:t>
    </dgm:pt>
    <dgm:pt modelId="{93437C0B-E10F-4342-93ED-1815DE10767B}" cxnId="{CC9B56BF-2C8C-49E2-BE07-98367C2E196B}" type="parTrans">
      <dgm:prSet/>
      <dgm:spPr/>
      <dgm:t>
        <a:bodyPr/>
        <a:lstStyle/>
        <a:p>
          <a:endParaRPr lang="en-US"/>
        </a:p>
      </dgm:t>
    </dgm:pt>
    <dgm:pt modelId="{C2A45335-56A3-42EA-913E-8CA6FEC2A0EF}" cxnId="{CC9B56BF-2C8C-49E2-BE07-98367C2E196B}" type="sibTrans">
      <dgm:prSet/>
      <dgm:spPr/>
      <dgm:t>
        <a:bodyPr/>
        <a:lstStyle/>
        <a:p>
          <a:endParaRPr lang="en-US"/>
        </a:p>
      </dgm:t>
    </dgm:pt>
    <dgm:pt modelId="{941D22C0-00E8-4522-9374-F9B1766B1B2C}">
      <dgm:prSet/>
      <dgm:spPr/>
      <dgm:t>
        <a:bodyPr/>
        <a:lstStyle/>
        <a:p>
          <a:r>
            <a:rPr lang="en-US">
              <a:effectLst/>
              <a:latin typeface="Calibri" panose="020F0502020204030204" pitchFamily="34" charset="0"/>
              <a:ea typeface="Calibri" panose="020F0502020204030204" pitchFamily="34" charset="0"/>
            </a:rPr>
            <a:t>Write down triggers, feelings, and how you managed them.</a:t>
          </a:r>
          <a:endParaRPr lang="en-US" dirty="0">
            <a:effectLst/>
            <a:latin typeface="Calibri" panose="020F0502020204030204" pitchFamily="34" charset="0"/>
            <a:ea typeface="Calibri" panose="020F0502020204030204" pitchFamily="34" charset="0"/>
          </a:endParaRPr>
        </a:p>
      </dgm:t>
    </dgm:pt>
    <dgm:pt modelId="{A40C5966-689F-404E-969E-A7A6A0EE1E6F}" cxnId="{AF09608D-57CC-402D-886D-010ECC82CBCA}" type="parTrans">
      <dgm:prSet/>
      <dgm:spPr/>
      <dgm:t>
        <a:bodyPr/>
        <a:lstStyle/>
        <a:p>
          <a:endParaRPr lang="en-US"/>
        </a:p>
      </dgm:t>
    </dgm:pt>
    <dgm:pt modelId="{B8734EDA-C65E-409C-BD4B-E9D2EC60AA51}" cxnId="{AF09608D-57CC-402D-886D-010ECC82CBCA}" type="sibTrans">
      <dgm:prSet/>
      <dgm:spPr/>
      <dgm:t>
        <a:bodyPr/>
        <a:lstStyle/>
        <a:p>
          <a:endParaRPr lang="en-US"/>
        </a:p>
      </dgm:t>
    </dgm:pt>
    <dgm:pt modelId="{8D5E33CD-96BE-4F2A-8102-EFD2CF51E7C7}">
      <dgm:prSet/>
      <dgm:spPr/>
      <dgm:t>
        <a:bodyPr/>
        <a:lstStyle/>
        <a:p>
          <a:r>
            <a:rPr lang="en-US">
              <a:effectLst/>
              <a:latin typeface="Calibri" panose="020F0502020204030204" pitchFamily="34" charset="0"/>
              <a:ea typeface="Calibri" panose="020F0502020204030204" pitchFamily="34" charset="0"/>
            </a:rPr>
            <a:t>Inhale 4, Hold 4, Exhale 4, Hold 4. Repeat 4x.</a:t>
          </a:r>
          <a:endParaRPr lang="en-US" dirty="0">
            <a:effectLst/>
            <a:latin typeface="Calibri" panose="020F0502020204030204" pitchFamily="34" charset="0"/>
            <a:ea typeface="Calibri" panose="020F0502020204030204" pitchFamily="34" charset="0"/>
          </a:endParaRPr>
        </a:p>
      </dgm:t>
    </dgm:pt>
    <dgm:pt modelId="{143BD8F4-0722-4052-BB7D-870658B1C15E}" cxnId="{020348E9-3BBB-4D35-9626-7C86647998CF}" type="parTrans">
      <dgm:prSet/>
      <dgm:spPr/>
      <dgm:t>
        <a:bodyPr/>
        <a:lstStyle/>
        <a:p>
          <a:endParaRPr lang="en-US"/>
        </a:p>
      </dgm:t>
    </dgm:pt>
    <dgm:pt modelId="{6DB56ED6-279E-4745-A8EC-AD76CEEC1606}" cxnId="{020348E9-3BBB-4D35-9626-7C86647998CF}" type="sibTrans">
      <dgm:prSet/>
      <dgm:spPr/>
      <dgm:t>
        <a:bodyPr/>
        <a:lstStyle/>
        <a:p>
          <a:endParaRPr lang="en-US"/>
        </a:p>
      </dgm:t>
    </dgm:pt>
    <dgm:pt modelId="{51CABD7C-996D-4B0A-8E73-058181654BD5}">
      <dgm:prSet/>
      <dgm:spPr/>
      <dgm:t>
        <a:bodyPr/>
        <a:lstStyle/>
        <a:p>
          <a:r>
            <a:rPr lang="en-US">
              <a:effectLst/>
              <a:latin typeface="Calibri" panose="020F0502020204030204" pitchFamily="34" charset="0"/>
              <a:ea typeface="Calibri" panose="020F0502020204030204" pitchFamily="34" charset="0"/>
            </a:rPr>
            <a:t> (notice 5 things you see, 4 feel, 3 hear, 2 smell, 1 taste)</a:t>
          </a:r>
          <a:endParaRPr lang="en-US" dirty="0">
            <a:effectLst/>
            <a:latin typeface="Calibri" panose="020F0502020204030204" pitchFamily="34" charset="0"/>
            <a:ea typeface="Calibri" panose="020F0502020204030204" pitchFamily="34" charset="0"/>
          </a:endParaRPr>
        </a:p>
      </dgm:t>
    </dgm:pt>
    <dgm:pt modelId="{C2AB0E7B-62EA-450A-928B-455AD24A11FF}" cxnId="{68B5A7DE-490E-4D7D-8739-4F88344E7F64}" type="parTrans">
      <dgm:prSet/>
      <dgm:spPr/>
      <dgm:t>
        <a:bodyPr/>
        <a:lstStyle/>
        <a:p>
          <a:endParaRPr lang="en-US"/>
        </a:p>
      </dgm:t>
    </dgm:pt>
    <dgm:pt modelId="{F6E5FA59-060B-4E90-8C3D-256A25D36D33}" cxnId="{68B5A7DE-490E-4D7D-8739-4F88344E7F64}" type="sibTrans">
      <dgm:prSet/>
      <dgm:spPr/>
      <dgm:t>
        <a:bodyPr/>
        <a:lstStyle/>
        <a:p>
          <a:endParaRPr lang="en-US"/>
        </a:p>
      </dgm:t>
    </dgm:pt>
    <dgm:pt modelId="{561CFC48-773A-46DC-BC2E-6D06E2638D08}" type="pres">
      <dgm:prSet presAssocID="{28AF353A-F98F-400F-91DC-E952DCE6E90D}" presName="linear" presStyleCnt="0">
        <dgm:presLayoutVars>
          <dgm:animLvl val="lvl"/>
          <dgm:resizeHandles val="exact"/>
        </dgm:presLayoutVars>
      </dgm:prSet>
      <dgm:spPr/>
    </dgm:pt>
    <dgm:pt modelId="{76252185-26B4-4259-B716-3E9031F962BB}" type="pres">
      <dgm:prSet presAssocID="{66AFD16D-19C4-4C95-BA8D-10C209E6051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420E1DF-E99E-41C0-841B-1EB3DC7DDDFB}" type="pres">
      <dgm:prSet presAssocID="{66AFD16D-19C4-4C95-BA8D-10C209E60511}" presName="childText" presStyleLbl="revTx" presStyleIdx="0" presStyleCnt="4">
        <dgm:presLayoutVars>
          <dgm:bulletEnabled val="1"/>
        </dgm:presLayoutVars>
      </dgm:prSet>
      <dgm:spPr/>
    </dgm:pt>
    <dgm:pt modelId="{2B2CBD09-A3A2-4E90-BAA4-3612685FA043}" type="pres">
      <dgm:prSet presAssocID="{67F19EDD-BFE8-4204-BB26-CD37C56A16F6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5E1493B-8678-46AC-AF0D-7AD8F02045AB}" type="pres">
      <dgm:prSet presAssocID="{67F19EDD-BFE8-4204-BB26-CD37C56A16F6}" presName="childText" presStyleLbl="revTx" presStyleIdx="1" presStyleCnt="4">
        <dgm:presLayoutVars>
          <dgm:bulletEnabled val="1"/>
        </dgm:presLayoutVars>
      </dgm:prSet>
      <dgm:spPr/>
    </dgm:pt>
    <dgm:pt modelId="{8DB4AEE1-0ADF-41A1-BC5D-CA270CE9455A}" type="pres">
      <dgm:prSet presAssocID="{81999405-D99A-413D-82EE-FC151E266A93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6DD5DBB-84C3-4841-BE26-C3A0AD8FD56B}" type="pres">
      <dgm:prSet presAssocID="{81999405-D99A-413D-82EE-FC151E266A93}" presName="childText" presStyleLbl="revTx" presStyleIdx="2" presStyleCnt="4">
        <dgm:presLayoutVars>
          <dgm:bulletEnabled val="1"/>
        </dgm:presLayoutVars>
      </dgm:prSet>
      <dgm:spPr/>
    </dgm:pt>
    <dgm:pt modelId="{B93B38EF-E5BA-480D-B71B-3EFA90A447F4}" type="pres">
      <dgm:prSet presAssocID="{0EF71E48-6F49-4D60-A45F-79EAD60D618D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4B373CF0-A61C-4B7B-8F92-9C8F529D6654}" type="pres">
      <dgm:prSet presAssocID="{0EF71E48-6F49-4D60-A45F-79EAD60D618D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7F743D07-FCE5-405C-86B3-66707532CE39}" srcId="{28AF353A-F98F-400F-91DC-E952DCE6E90D}" destId="{67F19EDD-BFE8-4204-BB26-CD37C56A16F6}" srcOrd="1" destOrd="0" parTransId="{ED3936C2-E333-4744-BCB0-E9AD43F707E9}" sibTransId="{77BA0445-6045-479D-8B2D-B274CDCCF22A}"/>
    <dgm:cxn modelId="{1038910C-D1FC-4448-AB58-E477F8DC5F25}" type="presOf" srcId="{66AFD16D-19C4-4C95-BA8D-10C209E60511}" destId="{76252185-26B4-4259-B716-3E9031F962BB}" srcOrd="0" destOrd="0" presId="urn:microsoft.com/office/officeart/2005/8/layout/vList2"/>
    <dgm:cxn modelId="{1C26912D-0DAA-4FC8-A8D9-155E0AB7DD55}" type="presOf" srcId="{28AF353A-F98F-400F-91DC-E952DCE6E90D}" destId="{561CFC48-773A-46DC-BC2E-6D06E2638D08}" srcOrd="0" destOrd="0" presId="urn:microsoft.com/office/officeart/2005/8/layout/vList2"/>
    <dgm:cxn modelId="{C461F878-F170-451D-B360-71A565135885}" type="presOf" srcId="{51CABD7C-996D-4B0A-8E73-058181654BD5}" destId="{4B373CF0-A61C-4B7B-8F92-9C8F529D6654}" srcOrd="0" destOrd="0" presId="urn:microsoft.com/office/officeart/2005/8/layout/vList2"/>
    <dgm:cxn modelId="{DB98427E-4A3C-4869-946A-8D42BED952AE}" type="presOf" srcId="{67F19EDD-BFE8-4204-BB26-CD37C56A16F6}" destId="{2B2CBD09-A3A2-4E90-BAA4-3612685FA043}" srcOrd="0" destOrd="0" presId="urn:microsoft.com/office/officeart/2005/8/layout/vList2"/>
    <dgm:cxn modelId="{55335C8C-FE28-43F2-BA85-D6B0F9E8DA27}" srcId="{28AF353A-F98F-400F-91DC-E952DCE6E90D}" destId="{81999405-D99A-413D-82EE-FC151E266A93}" srcOrd="2" destOrd="0" parTransId="{74E20B3C-5107-4CC8-AC14-065D71021E03}" sibTransId="{4ADDB9F2-BD1F-4EEE-BA5E-BAEEE854095D}"/>
    <dgm:cxn modelId="{AF09608D-57CC-402D-886D-010ECC82CBCA}" srcId="{67F19EDD-BFE8-4204-BB26-CD37C56A16F6}" destId="{941D22C0-00E8-4522-9374-F9B1766B1B2C}" srcOrd="0" destOrd="0" parTransId="{A40C5966-689F-404E-969E-A7A6A0EE1E6F}" sibTransId="{B8734EDA-C65E-409C-BD4B-E9D2EC60AA51}"/>
    <dgm:cxn modelId="{2FE41E98-715D-464F-95D4-729D076F40BA}" srcId="{28AF353A-F98F-400F-91DC-E952DCE6E90D}" destId="{66AFD16D-19C4-4C95-BA8D-10C209E60511}" srcOrd="0" destOrd="0" parTransId="{97702BE4-C1D7-41E4-9E7A-4663882B2D95}" sibTransId="{7E0E0F44-1832-4776-BB9B-7BDDEAB43164}"/>
    <dgm:cxn modelId="{379CF0A2-0B33-4E28-9D00-A2FAADBEFE42}" type="presOf" srcId="{0EF71E48-6F49-4D60-A45F-79EAD60D618D}" destId="{B93B38EF-E5BA-480D-B71B-3EFA90A447F4}" srcOrd="0" destOrd="0" presId="urn:microsoft.com/office/officeart/2005/8/layout/vList2"/>
    <dgm:cxn modelId="{7D1633BC-9FC8-48A3-8621-6723E180C7F2}" type="presOf" srcId="{941D22C0-00E8-4522-9374-F9B1766B1B2C}" destId="{45E1493B-8678-46AC-AF0D-7AD8F02045AB}" srcOrd="0" destOrd="0" presId="urn:microsoft.com/office/officeart/2005/8/layout/vList2"/>
    <dgm:cxn modelId="{CC9B56BF-2C8C-49E2-BE07-98367C2E196B}" srcId="{66AFD16D-19C4-4C95-BA8D-10C209E60511}" destId="{4BA84FBC-2A69-44C6-869B-7555D6A01ABB}" srcOrd="0" destOrd="0" parTransId="{93437C0B-E10F-4342-93ED-1815DE10767B}" sibTransId="{C2A45335-56A3-42EA-913E-8CA6FEC2A0EF}"/>
    <dgm:cxn modelId="{C9C047C1-D4DC-43DE-B310-71CCEC7DB369}" srcId="{28AF353A-F98F-400F-91DC-E952DCE6E90D}" destId="{0EF71E48-6F49-4D60-A45F-79EAD60D618D}" srcOrd="3" destOrd="0" parTransId="{B8FD42DF-0C53-417A-94F0-1F9D3C847863}" sibTransId="{4DF85FE8-7F53-45E0-B374-A94D20729C90}"/>
    <dgm:cxn modelId="{B548C0CE-DF77-41F2-A75E-0DB2899A360A}" type="presOf" srcId="{81999405-D99A-413D-82EE-FC151E266A93}" destId="{8DB4AEE1-0ADF-41A1-BC5D-CA270CE9455A}" srcOrd="0" destOrd="0" presId="urn:microsoft.com/office/officeart/2005/8/layout/vList2"/>
    <dgm:cxn modelId="{F3A4A9D6-7E63-4F4E-A83C-54A86F59F3B0}" type="presOf" srcId="{4BA84FBC-2A69-44C6-869B-7555D6A01ABB}" destId="{4420E1DF-E99E-41C0-841B-1EB3DC7DDDFB}" srcOrd="0" destOrd="0" presId="urn:microsoft.com/office/officeart/2005/8/layout/vList2"/>
    <dgm:cxn modelId="{D31CF0D9-2C67-457E-883E-5E8119242E16}" type="presOf" srcId="{8D5E33CD-96BE-4F2A-8102-EFD2CF51E7C7}" destId="{86DD5DBB-84C3-4841-BE26-C3A0AD8FD56B}" srcOrd="0" destOrd="0" presId="urn:microsoft.com/office/officeart/2005/8/layout/vList2"/>
    <dgm:cxn modelId="{68B5A7DE-490E-4D7D-8739-4F88344E7F64}" srcId="{0EF71E48-6F49-4D60-A45F-79EAD60D618D}" destId="{51CABD7C-996D-4B0A-8E73-058181654BD5}" srcOrd="0" destOrd="0" parTransId="{C2AB0E7B-62EA-450A-928B-455AD24A11FF}" sibTransId="{F6E5FA59-060B-4E90-8C3D-256A25D36D33}"/>
    <dgm:cxn modelId="{020348E9-3BBB-4D35-9626-7C86647998CF}" srcId="{81999405-D99A-413D-82EE-FC151E266A93}" destId="{8D5E33CD-96BE-4F2A-8102-EFD2CF51E7C7}" srcOrd="0" destOrd="0" parTransId="{143BD8F4-0722-4052-BB7D-870658B1C15E}" sibTransId="{6DB56ED6-279E-4745-A8EC-AD76CEEC1606}"/>
    <dgm:cxn modelId="{C827CFA8-34A2-4F3C-9F80-EA40D8D8D8F9}" type="presParOf" srcId="{561CFC48-773A-46DC-BC2E-6D06E2638D08}" destId="{76252185-26B4-4259-B716-3E9031F962BB}" srcOrd="0" destOrd="0" presId="urn:microsoft.com/office/officeart/2005/8/layout/vList2"/>
    <dgm:cxn modelId="{43A06585-F1CA-4001-81F2-0BB7A3AF3334}" type="presParOf" srcId="{561CFC48-773A-46DC-BC2E-6D06E2638D08}" destId="{4420E1DF-E99E-41C0-841B-1EB3DC7DDDFB}" srcOrd="1" destOrd="0" presId="urn:microsoft.com/office/officeart/2005/8/layout/vList2"/>
    <dgm:cxn modelId="{884C626F-3E79-4889-A87F-ED213A60D91B}" type="presParOf" srcId="{561CFC48-773A-46DC-BC2E-6D06E2638D08}" destId="{2B2CBD09-A3A2-4E90-BAA4-3612685FA043}" srcOrd="2" destOrd="0" presId="urn:microsoft.com/office/officeart/2005/8/layout/vList2"/>
    <dgm:cxn modelId="{49F479F6-1B33-4849-9F5C-32900C8B0ED4}" type="presParOf" srcId="{561CFC48-773A-46DC-BC2E-6D06E2638D08}" destId="{45E1493B-8678-46AC-AF0D-7AD8F02045AB}" srcOrd="3" destOrd="0" presId="urn:microsoft.com/office/officeart/2005/8/layout/vList2"/>
    <dgm:cxn modelId="{7635BC39-41E3-4785-BEEF-2A2A9E5E96F7}" type="presParOf" srcId="{561CFC48-773A-46DC-BC2E-6D06E2638D08}" destId="{8DB4AEE1-0ADF-41A1-BC5D-CA270CE9455A}" srcOrd="4" destOrd="0" presId="urn:microsoft.com/office/officeart/2005/8/layout/vList2"/>
    <dgm:cxn modelId="{8D4DE910-4352-47EB-9FCA-12FEEFA8450E}" type="presParOf" srcId="{561CFC48-773A-46DC-BC2E-6D06E2638D08}" destId="{86DD5DBB-84C3-4841-BE26-C3A0AD8FD56B}" srcOrd="5" destOrd="0" presId="urn:microsoft.com/office/officeart/2005/8/layout/vList2"/>
    <dgm:cxn modelId="{6718EC6B-B43A-4BD4-96B4-94B0B511522D}" type="presParOf" srcId="{561CFC48-773A-46DC-BC2E-6D06E2638D08}" destId="{B93B38EF-E5BA-480D-B71B-3EFA90A447F4}" srcOrd="6" destOrd="0" presId="urn:microsoft.com/office/officeart/2005/8/layout/vList2"/>
    <dgm:cxn modelId="{B5E09565-576C-4428-8D0B-53FDB6B6C6FF}" type="presParOf" srcId="{561CFC48-773A-46DC-BC2E-6D06E2638D08}" destId="{4B373CF0-A61C-4B7B-8F92-9C8F529D6654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69074D-4A2D-429C-804E-A0EE84C198D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F51E11D-DF60-47B3-8264-CE5F9BCB8382}">
      <dgm:prSet phldrT="[Text]" phldr="0"/>
      <dgm:spPr/>
      <dgm:t>
        <a:bodyPr/>
        <a:lstStyle/>
        <a:p>
          <a:r>
            <a:rPr lang="en-US" dirty="0"/>
            <a:t>Recommended Apps</a:t>
          </a:r>
        </a:p>
      </dgm:t>
    </dgm:pt>
    <dgm:pt modelId="{44E0E5DE-00F3-4545-84B4-416F94A454CC}" cxnId="{B112A33D-4E7A-4F45-96FC-D38F733981FF}" type="parTrans">
      <dgm:prSet/>
      <dgm:spPr/>
      <dgm:t>
        <a:bodyPr/>
        <a:lstStyle/>
        <a:p>
          <a:endParaRPr lang="en-US"/>
        </a:p>
      </dgm:t>
    </dgm:pt>
    <dgm:pt modelId="{FE9AD6D5-6D79-4351-8F4E-1403741B6EA3}" cxnId="{B112A33D-4E7A-4F45-96FC-D38F733981FF}" type="sibTrans">
      <dgm:prSet/>
      <dgm:spPr/>
      <dgm:t>
        <a:bodyPr/>
        <a:lstStyle/>
        <a:p>
          <a:endParaRPr lang="en-US"/>
        </a:p>
      </dgm:t>
    </dgm:pt>
    <dgm:pt modelId="{FEDF6E07-4A40-44C3-8A3B-7B96E8186F67}">
      <dgm:prSet phldrT="[Text]" phldr="0"/>
      <dgm:spPr/>
      <dgm:t>
        <a:bodyPr/>
        <a:lstStyle/>
        <a:p>
          <a:r>
            <a:rPr lang="en-US"/>
            <a:t>How we Feel </a:t>
          </a:r>
          <a:r>
            <a:rPr lang="en-US" u="sng">
              <a:effectLst/>
              <a:latin typeface="Calibri" panose="020F0502020204030204" pitchFamily="34" charset="0"/>
              <a:ea typeface="Calibri" panose="020F0502020204030204" pitchFamily="34" charset="0"/>
              <a:hlinkClick xmlns:r="http://schemas.openxmlformats.org/officeDocument/2006/relationships" r:id="rId1"/>
            </a:rPr>
            <a:t>LINK</a:t>
          </a:r>
          <a:endParaRPr lang="en-US" dirty="0"/>
        </a:p>
      </dgm:t>
    </dgm:pt>
    <dgm:pt modelId="{70220CAA-0B70-4D56-8692-EA4B2363B91A}" cxnId="{784EC541-26CD-45A6-8C8B-8C0012BAE494}" type="parTrans">
      <dgm:prSet/>
      <dgm:spPr/>
      <dgm:t>
        <a:bodyPr/>
        <a:lstStyle/>
        <a:p>
          <a:endParaRPr lang="en-US"/>
        </a:p>
      </dgm:t>
    </dgm:pt>
    <dgm:pt modelId="{E2324815-EB56-4456-9F2D-6BF9FECB5619}" cxnId="{784EC541-26CD-45A6-8C8B-8C0012BAE494}" type="sibTrans">
      <dgm:prSet/>
      <dgm:spPr/>
      <dgm:t>
        <a:bodyPr/>
        <a:lstStyle/>
        <a:p>
          <a:endParaRPr lang="en-US"/>
        </a:p>
      </dgm:t>
    </dgm:pt>
    <dgm:pt modelId="{805841E4-819E-49B9-8088-FF03358C4D63}">
      <dgm:prSet phldrT="[Text]" phldr="0"/>
      <dgm:spPr/>
      <dgm:t>
        <a:bodyPr/>
        <a:lstStyle/>
        <a:p>
          <a:r>
            <a:rPr lang="en-US"/>
            <a:t>Calm </a:t>
          </a:r>
          <a:r>
            <a:rPr lang="en-US" u="sng">
              <a:effectLst/>
              <a:latin typeface="Calibri" panose="020F0502020204030204" pitchFamily="34" charset="0"/>
              <a:ea typeface="Calibri" panose="020F0502020204030204" pitchFamily="34" charset="0"/>
              <a:hlinkClick xmlns:r="http://schemas.openxmlformats.org/officeDocument/2006/relationships" r:id="rId2"/>
            </a:rPr>
            <a:t>LINK</a:t>
          </a:r>
          <a:endParaRPr lang="en-US" dirty="0"/>
        </a:p>
      </dgm:t>
    </dgm:pt>
    <dgm:pt modelId="{A1D23E8B-DBDE-4776-A39B-A3B973DFB27D}" cxnId="{AF63E6DF-69A2-4BBF-B27B-9CF9EF1AFA51}" type="parTrans">
      <dgm:prSet/>
      <dgm:spPr/>
      <dgm:t>
        <a:bodyPr/>
        <a:lstStyle/>
        <a:p>
          <a:endParaRPr lang="en-US"/>
        </a:p>
      </dgm:t>
    </dgm:pt>
    <dgm:pt modelId="{7620348E-0911-4AF4-8C40-4C1C12503FE8}" cxnId="{AF63E6DF-69A2-4BBF-B27B-9CF9EF1AFA51}" type="sibTrans">
      <dgm:prSet/>
      <dgm:spPr/>
      <dgm:t>
        <a:bodyPr/>
        <a:lstStyle/>
        <a:p>
          <a:endParaRPr lang="en-US"/>
        </a:p>
      </dgm:t>
    </dgm:pt>
    <dgm:pt modelId="{B0F30797-59B7-469C-B159-711FDF078625}">
      <dgm:prSet phldrT="[Text]" phldr="0"/>
      <dgm:spPr/>
      <dgm:t>
        <a:bodyPr/>
        <a:lstStyle/>
        <a:p>
          <a:r>
            <a:rPr lang="en-US"/>
            <a:t>Breathwrk </a:t>
          </a:r>
          <a:r>
            <a:rPr lang="en-US" u="sng">
              <a:effectLst/>
              <a:latin typeface="Calibri" panose="020F0502020204030204" pitchFamily="34" charset="0"/>
              <a:ea typeface="Calibri" panose="020F0502020204030204" pitchFamily="34" charset="0"/>
              <a:hlinkClick xmlns:r="http://schemas.openxmlformats.org/officeDocument/2006/relationships" r:id="rId3"/>
            </a:rPr>
            <a:t>LINK</a:t>
          </a:r>
          <a:endParaRPr lang="en-US" dirty="0"/>
        </a:p>
      </dgm:t>
    </dgm:pt>
    <dgm:pt modelId="{6A3AC41F-200B-4CAE-8007-5A1338F3B223}" cxnId="{9B1344E6-CE8C-4152-8115-2BF09F492657}" type="parTrans">
      <dgm:prSet/>
      <dgm:spPr/>
      <dgm:t>
        <a:bodyPr/>
        <a:lstStyle/>
        <a:p>
          <a:endParaRPr lang="en-US"/>
        </a:p>
      </dgm:t>
    </dgm:pt>
    <dgm:pt modelId="{84F72C33-5E01-40CE-A9A5-6A74AD053443}" cxnId="{9B1344E6-CE8C-4152-8115-2BF09F492657}" type="sibTrans">
      <dgm:prSet/>
      <dgm:spPr/>
      <dgm:t>
        <a:bodyPr/>
        <a:lstStyle/>
        <a:p>
          <a:endParaRPr lang="en-US"/>
        </a:p>
      </dgm:t>
    </dgm:pt>
    <dgm:pt modelId="{BC2395C1-0C06-458D-902B-7992CCFAB03C}">
      <dgm:prSet phldrT="[Text]" phldr="0"/>
      <dgm:spPr/>
      <dgm:t>
        <a:bodyPr/>
        <a:lstStyle/>
        <a:p>
          <a:r>
            <a:rPr lang="en-US"/>
            <a:t>Headspace </a:t>
          </a:r>
          <a:r>
            <a:rPr lang="en-US" u="sng">
              <a:effectLst/>
              <a:latin typeface="Calibri" panose="020F0502020204030204" pitchFamily="34" charset="0"/>
              <a:ea typeface="Calibri" panose="020F0502020204030204" pitchFamily="34" charset="0"/>
              <a:hlinkClick xmlns:r="http://schemas.openxmlformats.org/officeDocument/2006/relationships" r:id="rId4"/>
            </a:rPr>
            <a:t>LINK</a:t>
          </a:r>
          <a:endParaRPr lang="en-US" dirty="0"/>
        </a:p>
      </dgm:t>
    </dgm:pt>
    <dgm:pt modelId="{1680AC1B-ECC3-40E1-9227-21C3DCAD72AE}" cxnId="{9080B582-E886-45E6-A1D1-565D4E899912}" type="parTrans">
      <dgm:prSet/>
      <dgm:spPr/>
      <dgm:t>
        <a:bodyPr/>
        <a:lstStyle/>
        <a:p>
          <a:endParaRPr lang="en-US"/>
        </a:p>
      </dgm:t>
    </dgm:pt>
    <dgm:pt modelId="{F31EB16D-0CD5-411E-AA44-1775545F1398}" cxnId="{9080B582-E886-45E6-A1D1-565D4E899912}" type="sibTrans">
      <dgm:prSet/>
      <dgm:spPr/>
      <dgm:t>
        <a:bodyPr/>
        <a:lstStyle/>
        <a:p>
          <a:endParaRPr lang="en-US"/>
        </a:p>
      </dgm:t>
    </dgm:pt>
    <dgm:pt modelId="{E1D54894-027F-474E-863D-31F5BC951D2E}">
      <dgm:prSet phldrT="[Text]" phldr="0"/>
      <dgm:spPr/>
      <dgm:t>
        <a:bodyPr/>
        <a:lstStyle/>
        <a:p>
          <a:r>
            <a:rPr lang="en-US" dirty="0"/>
            <a:t>Insight Timer </a:t>
          </a:r>
          <a:r>
            <a:rPr lang="en-US" u="sng" dirty="0">
              <a:effectLst/>
              <a:latin typeface="Calibri" panose="020F0502020204030204" pitchFamily="34" charset="0"/>
              <a:ea typeface="Calibri" panose="020F0502020204030204" pitchFamily="34" charset="0"/>
              <a:hlinkClick xmlns:r="http://schemas.openxmlformats.org/officeDocument/2006/relationships" r:id="rId5"/>
            </a:rPr>
            <a:t>LINK</a:t>
          </a:r>
          <a:endParaRPr lang="en-US" dirty="0"/>
        </a:p>
      </dgm:t>
    </dgm:pt>
    <dgm:pt modelId="{6F63D110-5654-4E52-9C3A-60FA4B666DF2}" cxnId="{CA8A18EF-FC45-4AF4-B247-ACBFF63B9A44}" type="parTrans">
      <dgm:prSet/>
      <dgm:spPr/>
      <dgm:t>
        <a:bodyPr/>
        <a:lstStyle/>
        <a:p>
          <a:endParaRPr lang="en-US"/>
        </a:p>
      </dgm:t>
    </dgm:pt>
    <dgm:pt modelId="{62AE174B-B093-4A44-ADC4-4162DBC229AF}" cxnId="{CA8A18EF-FC45-4AF4-B247-ACBFF63B9A44}" type="sibTrans">
      <dgm:prSet/>
      <dgm:spPr/>
      <dgm:t>
        <a:bodyPr/>
        <a:lstStyle/>
        <a:p>
          <a:endParaRPr lang="en-US"/>
        </a:p>
      </dgm:t>
    </dgm:pt>
    <dgm:pt modelId="{D9BA468A-E000-402D-A635-951FE991ACC1}" type="pres">
      <dgm:prSet presAssocID="{0A69074D-4A2D-429C-804E-A0EE84C198D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E7D37C1-D36F-43C5-80B7-A62F1527D062}" type="pres">
      <dgm:prSet presAssocID="{AF51E11D-DF60-47B3-8264-CE5F9BCB8382}" presName="root1" presStyleCnt="0"/>
      <dgm:spPr/>
    </dgm:pt>
    <dgm:pt modelId="{710EAAD8-8295-438D-8A79-99B4EC7E29A5}" type="pres">
      <dgm:prSet presAssocID="{AF51E11D-DF60-47B3-8264-CE5F9BCB8382}" presName="LevelOneTextNode" presStyleLbl="node0" presStyleIdx="0" presStyleCnt="1">
        <dgm:presLayoutVars>
          <dgm:chPref val="3"/>
        </dgm:presLayoutVars>
      </dgm:prSet>
      <dgm:spPr/>
    </dgm:pt>
    <dgm:pt modelId="{73A4ED27-F786-470F-A5AC-4722054AD6E4}" type="pres">
      <dgm:prSet presAssocID="{AF51E11D-DF60-47B3-8264-CE5F9BCB8382}" presName="level2hierChild" presStyleCnt="0"/>
      <dgm:spPr/>
    </dgm:pt>
    <dgm:pt modelId="{911C06BC-5C1B-4E3B-97B7-33ED45B47C1F}" type="pres">
      <dgm:prSet presAssocID="{70220CAA-0B70-4D56-8692-EA4B2363B91A}" presName="conn2-1" presStyleLbl="parChTrans1D2" presStyleIdx="0" presStyleCnt="5"/>
      <dgm:spPr/>
    </dgm:pt>
    <dgm:pt modelId="{31548C62-CBF8-499D-BE8C-0A2A5DA3A774}" type="pres">
      <dgm:prSet presAssocID="{70220CAA-0B70-4D56-8692-EA4B2363B91A}" presName="connTx" presStyleLbl="parChTrans1D2" presStyleIdx="0" presStyleCnt="5"/>
      <dgm:spPr/>
    </dgm:pt>
    <dgm:pt modelId="{2C02D6D0-2105-442D-A74C-FE9220DEB89D}" type="pres">
      <dgm:prSet presAssocID="{FEDF6E07-4A40-44C3-8A3B-7B96E8186F67}" presName="root2" presStyleCnt="0"/>
      <dgm:spPr/>
    </dgm:pt>
    <dgm:pt modelId="{800479D2-DAA6-4F92-AB9E-49B0459D30F0}" type="pres">
      <dgm:prSet presAssocID="{FEDF6E07-4A40-44C3-8A3B-7B96E8186F67}" presName="LevelTwoTextNode" presStyleLbl="node2" presStyleIdx="0" presStyleCnt="5">
        <dgm:presLayoutVars>
          <dgm:chPref val="3"/>
        </dgm:presLayoutVars>
      </dgm:prSet>
      <dgm:spPr/>
    </dgm:pt>
    <dgm:pt modelId="{90FCFD1E-234C-47C7-B22C-5562ADE9B020}" type="pres">
      <dgm:prSet presAssocID="{FEDF6E07-4A40-44C3-8A3B-7B96E8186F67}" presName="level3hierChild" presStyleCnt="0"/>
      <dgm:spPr/>
    </dgm:pt>
    <dgm:pt modelId="{BDE51E0D-FB0D-40DE-89DD-9D9B72F6C76D}" type="pres">
      <dgm:prSet presAssocID="{A1D23E8B-DBDE-4776-A39B-A3B973DFB27D}" presName="conn2-1" presStyleLbl="parChTrans1D2" presStyleIdx="1" presStyleCnt="5"/>
      <dgm:spPr/>
    </dgm:pt>
    <dgm:pt modelId="{ECE8674A-F4CB-4DAA-B0F0-8DFF90DAC3E3}" type="pres">
      <dgm:prSet presAssocID="{A1D23E8B-DBDE-4776-A39B-A3B973DFB27D}" presName="connTx" presStyleLbl="parChTrans1D2" presStyleIdx="1" presStyleCnt="5"/>
      <dgm:spPr/>
    </dgm:pt>
    <dgm:pt modelId="{90505077-626A-43F0-84A5-58E9F79D9A91}" type="pres">
      <dgm:prSet presAssocID="{805841E4-819E-49B9-8088-FF03358C4D63}" presName="root2" presStyleCnt="0"/>
      <dgm:spPr/>
    </dgm:pt>
    <dgm:pt modelId="{02BE0C56-0021-4D37-B19A-CAC2A3C4B126}" type="pres">
      <dgm:prSet presAssocID="{805841E4-819E-49B9-8088-FF03358C4D63}" presName="LevelTwoTextNode" presStyleLbl="node2" presStyleIdx="1" presStyleCnt="5">
        <dgm:presLayoutVars>
          <dgm:chPref val="3"/>
        </dgm:presLayoutVars>
      </dgm:prSet>
      <dgm:spPr/>
    </dgm:pt>
    <dgm:pt modelId="{03C076E1-9361-4B97-BD52-F6E14F33D829}" type="pres">
      <dgm:prSet presAssocID="{805841E4-819E-49B9-8088-FF03358C4D63}" presName="level3hierChild" presStyleCnt="0"/>
      <dgm:spPr/>
    </dgm:pt>
    <dgm:pt modelId="{3F60EA0A-0525-45C5-B834-77ACEF4CCEC9}" type="pres">
      <dgm:prSet presAssocID="{1680AC1B-ECC3-40E1-9227-21C3DCAD72AE}" presName="conn2-1" presStyleLbl="parChTrans1D2" presStyleIdx="2" presStyleCnt="5"/>
      <dgm:spPr/>
    </dgm:pt>
    <dgm:pt modelId="{1FBAD131-836F-42E2-8DC1-803F21220D39}" type="pres">
      <dgm:prSet presAssocID="{1680AC1B-ECC3-40E1-9227-21C3DCAD72AE}" presName="connTx" presStyleLbl="parChTrans1D2" presStyleIdx="2" presStyleCnt="5"/>
      <dgm:spPr/>
    </dgm:pt>
    <dgm:pt modelId="{A8047170-9B2D-40EA-83B8-D1B08D453291}" type="pres">
      <dgm:prSet presAssocID="{BC2395C1-0C06-458D-902B-7992CCFAB03C}" presName="root2" presStyleCnt="0"/>
      <dgm:spPr/>
    </dgm:pt>
    <dgm:pt modelId="{47CF69EE-7650-4CB2-8634-A58A59629C37}" type="pres">
      <dgm:prSet presAssocID="{BC2395C1-0C06-458D-902B-7992CCFAB03C}" presName="LevelTwoTextNode" presStyleLbl="node2" presStyleIdx="2" presStyleCnt="5">
        <dgm:presLayoutVars>
          <dgm:chPref val="3"/>
        </dgm:presLayoutVars>
      </dgm:prSet>
      <dgm:spPr/>
    </dgm:pt>
    <dgm:pt modelId="{0009EFC0-46BE-4E3A-82D6-5995F9E74BFA}" type="pres">
      <dgm:prSet presAssocID="{BC2395C1-0C06-458D-902B-7992CCFAB03C}" presName="level3hierChild" presStyleCnt="0"/>
      <dgm:spPr/>
    </dgm:pt>
    <dgm:pt modelId="{AAD2495B-8E78-47CF-BFBA-719F3C67BE28}" type="pres">
      <dgm:prSet presAssocID="{6A3AC41F-200B-4CAE-8007-5A1338F3B223}" presName="conn2-1" presStyleLbl="parChTrans1D2" presStyleIdx="3" presStyleCnt="5"/>
      <dgm:spPr/>
    </dgm:pt>
    <dgm:pt modelId="{AEFBBC31-F281-4F94-9675-A0137B2ECB51}" type="pres">
      <dgm:prSet presAssocID="{6A3AC41F-200B-4CAE-8007-5A1338F3B223}" presName="connTx" presStyleLbl="parChTrans1D2" presStyleIdx="3" presStyleCnt="5"/>
      <dgm:spPr/>
    </dgm:pt>
    <dgm:pt modelId="{85770792-B88C-4736-AE05-E5EFE7CDD20F}" type="pres">
      <dgm:prSet presAssocID="{B0F30797-59B7-469C-B159-711FDF078625}" presName="root2" presStyleCnt="0"/>
      <dgm:spPr/>
    </dgm:pt>
    <dgm:pt modelId="{FA3DD21E-1888-46A3-8A18-8BE5B1FF3C8D}" type="pres">
      <dgm:prSet presAssocID="{B0F30797-59B7-469C-B159-711FDF078625}" presName="LevelTwoTextNode" presStyleLbl="node2" presStyleIdx="3" presStyleCnt="5">
        <dgm:presLayoutVars>
          <dgm:chPref val="3"/>
        </dgm:presLayoutVars>
      </dgm:prSet>
      <dgm:spPr/>
    </dgm:pt>
    <dgm:pt modelId="{27FD9894-E484-4D95-BA42-5214A0684062}" type="pres">
      <dgm:prSet presAssocID="{B0F30797-59B7-469C-B159-711FDF078625}" presName="level3hierChild" presStyleCnt="0"/>
      <dgm:spPr/>
    </dgm:pt>
    <dgm:pt modelId="{37CAC2A9-550B-481E-B5E3-97B8463CBAD7}" type="pres">
      <dgm:prSet presAssocID="{6F63D110-5654-4E52-9C3A-60FA4B666DF2}" presName="conn2-1" presStyleLbl="parChTrans1D2" presStyleIdx="4" presStyleCnt="5"/>
      <dgm:spPr/>
    </dgm:pt>
    <dgm:pt modelId="{6F2572BE-5E18-4E55-A4B3-61158B4BA423}" type="pres">
      <dgm:prSet presAssocID="{6F63D110-5654-4E52-9C3A-60FA4B666DF2}" presName="connTx" presStyleLbl="parChTrans1D2" presStyleIdx="4" presStyleCnt="5"/>
      <dgm:spPr/>
    </dgm:pt>
    <dgm:pt modelId="{EC18E651-5196-4F24-9FB0-2C62F4DC2B04}" type="pres">
      <dgm:prSet presAssocID="{E1D54894-027F-474E-863D-31F5BC951D2E}" presName="root2" presStyleCnt="0"/>
      <dgm:spPr/>
    </dgm:pt>
    <dgm:pt modelId="{A4EA2D78-385E-4320-89DB-5E885ECFBA46}" type="pres">
      <dgm:prSet presAssocID="{E1D54894-027F-474E-863D-31F5BC951D2E}" presName="LevelTwoTextNode" presStyleLbl="node2" presStyleIdx="4" presStyleCnt="5">
        <dgm:presLayoutVars>
          <dgm:chPref val="3"/>
        </dgm:presLayoutVars>
      </dgm:prSet>
      <dgm:spPr/>
    </dgm:pt>
    <dgm:pt modelId="{722DE3F2-02E9-4C56-A68D-499FC3EBEBDC}" type="pres">
      <dgm:prSet presAssocID="{E1D54894-027F-474E-863D-31F5BC951D2E}" presName="level3hierChild" presStyleCnt="0"/>
      <dgm:spPr/>
    </dgm:pt>
  </dgm:ptLst>
  <dgm:cxnLst>
    <dgm:cxn modelId="{E9E9C703-3EBD-4A26-8A84-0A03E5EEC5CA}" type="presOf" srcId="{6A3AC41F-200B-4CAE-8007-5A1338F3B223}" destId="{AAD2495B-8E78-47CF-BFBA-719F3C67BE28}" srcOrd="0" destOrd="0" presId="urn:microsoft.com/office/officeart/2008/layout/HorizontalMultiLevelHierarchy"/>
    <dgm:cxn modelId="{EA816518-B8B8-41CE-93F6-94A3415BEE30}" type="presOf" srcId="{AF51E11D-DF60-47B3-8264-CE5F9BCB8382}" destId="{710EAAD8-8295-438D-8A79-99B4EC7E29A5}" srcOrd="0" destOrd="0" presId="urn:microsoft.com/office/officeart/2008/layout/HorizontalMultiLevelHierarchy"/>
    <dgm:cxn modelId="{3C7EC11E-FD30-49FB-B9F3-4AA5209EFDE7}" type="presOf" srcId="{A1D23E8B-DBDE-4776-A39B-A3B973DFB27D}" destId="{ECE8674A-F4CB-4DAA-B0F0-8DFF90DAC3E3}" srcOrd="1" destOrd="0" presId="urn:microsoft.com/office/officeart/2008/layout/HorizontalMultiLevelHierarchy"/>
    <dgm:cxn modelId="{B750433A-A14F-481C-9507-ED89D68BC970}" type="presOf" srcId="{FEDF6E07-4A40-44C3-8A3B-7B96E8186F67}" destId="{800479D2-DAA6-4F92-AB9E-49B0459D30F0}" srcOrd="0" destOrd="0" presId="urn:microsoft.com/office/officeart/2008/layout/HorizontalMultiLevelHierarchy"/>
    <dgm:cxn modelId="{B112A33D-4E7A-4F45-96FC-D38F733981FF}" srcId="{0A69074D-4A2D-429C-804E-A0EE84C198DB}" destId="{AF51E11D-DF60-47B3-8264-CE5F9BCB8382}" srcOrd="0" destOrd="0" parTransId="{44E0E5DE-00F3-4545-84B4-416F94A454CC}" sibTransId="{FE9AD6D5-6D79-4351-8F4E-1403741B6EA3}"/>
    <dgm:cxn modelId="{7345725D-2B59-4C54-8504-702ABDE981EB}" type="presOf" srcId="{6F63D110-5654-4E52-9C3A-60FA4B666DF2}" destId="{6F2572BE-5E18-4E55-A4B3-61158B4BA423}" srcOrd="1" destOrd="0" presId="urn:microsoft.com/office/officeart/2008/layout/HorizontalMultiLevelHierarchy"/>
    <dgm:cxn modelId="{784EC541-26CD-45A6-8C8B-8C0012BAE494}" srcId="{AF51E11D-DF60-47B3-8264-CE5F9BCB8382}" destId="{FEDF6E07-4A40-44C3-8A3B-7B96E8186F67}" srcOrd="0" destOrd="0" parTransId="{70220CAA-0B70-4D56-8692-EA4B2363B91A}" sibTransId="{E2324815-EB56-4456-9F2D-6BF9FECB5619}"/>
    <dgm:cxn modelId="{9FB6406F-BC40-49C4-A636-99BCE4984D2E}" type="presOf" srcId="{0A69074D-4A2D-429C-804E-A0EE84C198DB}" destId="{D9BA468A-E000-402D-A635-951FE991ACC1}" srcOrd="0" destOrd="0" presId="urn:microsoft.com/office/officeart/2008/layout/HorizontalMultiLevelHierarchy"/>
    <dgm:cxn modelId="{FC426A56-83B0-450F-BA07-8D345CF91551}" type="presOf" srcId="{70220CAA-0B70-4D56-8692-EA4B2363B91A}" destId="{911C06BC-5C1B-4E3B-97B7-33ED45B47C1F}" srcOrd="0" destOrd="0" presId="urn:microsoft.com/office/officeart/2008/layout/HorizontalMultiLevelHierarchy"/>
    <dgm:cxn modelId="{A58C3878-B415-4CA3-BCE5-FBF6A880558D}" type="presOf" srcId="{1680AC1B-ECC3-40E1-9227-21C3DCAD72AE}" destId="{1FBAD131-836F-42E2-8DC1-803F21220D39}" srcOrd="1" destOrd="0" presId="urn:microsoft.com/office/officeart/2008/layout/HorizontalMultiLevelHierarchy"/>
    <dgm:cxn modelId="{9080B582-E886-45E6-A1D1-565D4E899912}" srcId="{AF51E11D-DF60-47B3-8264-CE5F9BCB8382}" destId="{BC2395C1-0C06-458D-902B-7992CCFAB03C}" srcOrd="2" destOrd="0" parTransId="{1680AC1B-ECC3-40E1-9227-21C3DCAD72AE}" sibTransId="{F31EB16D-0CD5-411E-AA44-1775545F1398}"/>
    <dgm:cxn modelId="{0F5DC1B4-C4FB-4E6B-90A2-D4767A57C011}" type="presOf" srcId="{805841E4-819E-49B9-8088-FF03358C4D63}" destId="{02BE0C56-0021-4D37-B19A-CAC2A3C4B126}" srcOrd="0" destOrd="0" presId="urn:microsoft.com/office/officeart/2008/layout/HorizontalMultiLevelHierarchy"/>
    <dgm:cxn modelId="{96C91CC4-3ED7-4395-9424-988B4CBD7753}" type="presOf" srcId="{1680AC1B-ECC3-40E1-9227-21C3DCAD72AE}" destId="{3F60EA0A-0525-45C5-B834-77ACEF4CCEC9}" srcOrd="0" destOrd="0" presId="urn:microsoft.com/office/officeart/2008/layout/HorizontalMultiLevelHierarchy"/>
    <dgm:cxn modelId="{421F9ECB-966B-4777-8C27-D98459DBC90B}" type="presOf" srcId="{E1D54894-027F-474E-863D-31F5BC951D2E}" destId="{A4EA2D78-385E-4320-89DB-5E885ECFBA46}" srcOrd="0" destOrd="0" presId="urn:microsoft.com/office/officeart/2008/layout/HorizontalMultiLevelHierarchy"/>
    <dgm:cxn modelId="{015539CF-FBC7-4EBC-AA42-2C1FE0292B19}" type="presOf" srcId="{BC2395C1-0C06-458D-902B-7992CCFAB03C}" destId="{47CF69EE-7650-4CB2-8634-A58A59629C37}" srcOrd="0" destOrd="0" presId="urn:microsoft.com/office/officeart/2008/layout/HorizontalMultiLevelHierarchy"/>
    <dgm:cxn modelId="{054AE9D4-1E6F-4B3B-89BC-CE83C2B82F49}" type="presOf" srcId="{B0F30797-59B7-469C-B159-711FDF078625}" destId="{FA3DD21E-1888-46A3-8A18-8BE5B1FF3C8D}" srcOrd="0" destOrd="0" presId="urn:microsoft.com/office/officeart/2008/layout/HorizontalMultiLevelHierarchy"/>
    <dgm:cxn modelId="{2D8E41D8-E18E-4F8C-836C-D8AC03763984}" type="presOf" srcId="{70220CAA-0B70-4D56-8692-EA4B2363B91A}" destId="{31548C62-CBF8-499D-BE8C-0A2A5DA3A774}" srcOrd="1" destOrd="0" presId="urn:microsoft.com/office/officeart/2008/layout/HorizontalMultiLevelHierarchy"/>
    <dgm:cxn modelId="{AF63E6DF-69A2-4BBF-B27B-9CF9EF1AFA51}" srcId="{AF51E11D-DF60-47B3-8264-CE5F9BCB8382}" destId="{805841E4-819E-49B9-8088-FF03358C4D63}" srcOrd="1" destOrd="0" parTransId="{A1D23E8B-DBDE-4776-A39B-A3B973DFB27D}" sibTransId="{7620348E-0911-4AF4-8C40-4C1C12503FE8}"/>
    <dgm:cxn modelId="{9B1344E6-CE8C-4152-8115-2BF09F492657}" srcId="{AF51E11D-DF60-47B3-8264-CE5F9BCB8382}" destId="{B0F30797-59B7-469C-B159-711FDF078625}" srcOrd="3" destOrd="0" parTransId="{6A3AC41F-200B-4CAE-8007-5A1338F3B223}" sibTransId="{84F72C33-5E01-40CE-A9A5-6A74AD053443}"/>
    <dgm:cxn modelId="{717F0BED-8101-4147-B2C7-D3093CA39BD6}" type="presOf" srcId="{6F63D110-5654-4E52-9C3A-60FA4B666DF2}" destId="{37CAC2A9-550B-481E-B5E3-97B8463CBAD7}" srcOrd="0" destOrd="0" presId="urn:microsoft.com/office/officeart/2008/layout/HorizontalMultiLevelHierarchy"/>
    <dgm:cxn modelId="{B42683ED-C1FB-4C51-B39C-D8D0F5469CDC}" type="presOf" srcId="{6A3AC41F-200B-4CAE-8007-5A1338F3B223}" destId="{AEFBBC31-F281-4F94-9675-A0137B2ECB51}" srcOrd="1" destOrd="0" presId="urn:microsoft.com/office/officeart/2008/layout/HorizontalMultiLevelHierarchy"/>
    <dgm:cxn modelId="{CA8A18EF-FC45-4AF4-B247-ACBFF63B9A44}" srcId="{AF51E11D-DF60-47B3-8264-CE5F9BCB8382}" destId="{E1D54894-027F-474E-863D-31F5BC951D2E}" srcOrd="4" destOrd="0" parTransId="{6F63D110-5654-4E52-9C3A-60FA4B666DF2}" sibTransId="{62AE174B-B093-4A44-ADC4-4162DBC229AF}"/>
    <dgm:cxn modelId="{97C3F8FF-9EF9-4000-8E40-7C534631AAD3}" type="presOf" srcId="{A1D23E8B-DBDE-4776-A39B-A3B973DFB27D}" destId="{BDE51E0D-FB0D-40DE-89DD-9D9B72F6C76D}" srcOrd="0" destOrd="0" presId="urn:microsoft.com/office/officeart/2008/layout/HorizontalMultiLevelHierarchy"/>
    <dgm:cxn modelId="{AC3136F7-AF6B-4AC2-A0AB-29D3504E9A1B}" type="presParOf" srcId="{D9BA468A-E000-402D-A635-951FE991ACC1}" destId="{BE7D37C1-D36F-43C5-80B7-A62F1527D062}" srcOrd="0" destOrd="0" presId="urn:microsoft.com/office/officeart/2008/layout/HorizontalMultiLevelHierarchy"/>
    <dgm:cxn modelId="{1C6CDFC9-73EB-434C-A3BB-2184F9C9F8DE}" type="presParOf" srcId="{BE7D37C1-D36F-43C5-80B7-A62F1527D062}" destId="{710EAAD8-8295-438D-8A79-99B4EC7E29A5}" srcOrd="0" destOrd="0" presId="urn:microsoft.com/office/officeart/2008/layout/HorizontalMultiLevelHierarchy"/>
    <dgm:cxn modelId="{4981F905-C3BB-4F36-A3B9-25ABA2365E25}" type="presParOf" srcId="{BE7D37C1-D36F-43C5-80B7-A62F1527D062}" destId="{73A4ED27-F786-470F-A5AC-4722054AD6E4}" srcOrd="1" destOrd="0" presId="urn:microsoft.com/office/officeart/2008/layout/HorizontalMultiLevelHierarchy"/>
    <dgm:cxn modelId="{5C305F24-238F-4767-A8CD-F86D4BCDB83F}" type="presParOf" srcId="{73A4ED27-F786-470F-A5AC-4722054AD6E4}" destId="{911C06BC-5C1B-4E3B-97B7-33ED45B47C1F}" srcOrd="0" destOrd="0" presId="urn:microsoft.com/office/officeart/2008/layout/HorizontalMultiLevelHierarchy"/>
    <dgm:cxn modelId="{C8001631-9E37-46F6-B2F6-0BB1C71D31D6}" type="presParOf" srcId="{911C06BC-5C1B-4E3B-97B7-33ED45B47C1F}" destId="{31548C62-CBF8-499D-BE8C-0A2A5DA3A774}" srcOrd="0" destOrd="0" presId="urn:microsoft.com/office/officeart/2008/layout/HorizontalMultiLevelHierarchy"/>
    <dgm:cxn modelId="{6EA22325-B7E4-4353-B05C-ECD003B2F085}" type="presParOf" srcId="{73A4ED27-F786-470F-A5AC-4722054AD6E4}" destId="{2C02D6D0-2105-442D-A74C-FE9220DEB89D}" srcOrd="1" destOrd="0" presId="urn:microsoft.com/office/officeart/2008/layout/HorizontalMultiLevelHierarchy"/>
    <dgm:cxn modelId="{52876FE9-19D9-43C5-8C1F-DE4E1623F75C}" type="presParOf" srcId="{2C02D6D0-2105-442D-A74C-FE9220DEB89D}" destId="{800479D2-DAA6-4F92-AB9E-49B0459D30F0}" srcOrd="0" destOrd="0" presId="urn:microsoft.com/office/officeart/2008/layout/HorizontalMultiLevelHierarchy"/>
    <dgm:cxn modelId="{7F9161AB-5772-4CB1-9787-BC04B89ABA79}" type="presParOf" srcId="{2C02D6D0-2105-442D-A74C-FE9220DEB89D}" destId="{90FCFD1E-234C-47C7-B22C-5562ADE9B020}" srcOrd="1" destOrd="0" presId="urn:microsoft.com/office/officeart/2008/layout/HorizontalMultiLevelHierarchy"/>
    <dgm:cxn modelId="{3AE91FAC-4B1D-4241-87FA-B135BE9B210D}" type="presParOf" srcId="{73A4ED27-F786-470F-A5AC-4722054AD6E4}" destId="{BDE51E0D-FB0D-40DE-89DD-9D9B72F6C76D}" srcOrd="2" destOrd="0" presId="urn:microsoft.com/office/officeart/2008/layout/HorizontalMultiLevelHierarchy"/>
    <dgm:cxn modelId="{2883FA3B-E25E-433D-872D-ED84476C4325}" type="presParOf" srcId="{BDE51E0D-FB0D-40DE-89DD-9D9B72F6C76D}" destId="{ECE8674A-F4CB-4DAA-B0F0-8DFF90DAC3E3}" srcOrd="0" destOrd="0" presId="urn:microsoft.com/office/officeart/2008/layout/HorizontalMultiLevelHierarchy"/>
    <dgm:cxn modelId="{2022DB77-3C52-4635-8A8E-7D982C2977C1}" type="presParOf" srcId="{73A4ED27-F786-470F-A5AC-4722054AD6E4}" destId="{90505077-626A-43F0-84A5-58E9F79D9A91}" srcOrd="3" destOrd="0" presId="urn:microsoft.com/office/officeart/2008/layout/HorizontalMultiLevelHierarchy"/>
    <dgm:cxn modelId="{86873694-0587-406D-8D95-79F2612D4D39}" type="presParOf" srcId="{90505077-626A-43F0-84A5-58E9F79D9A91}" destId="{02BE0C56-0021-4D37-B19A-CAC2A3C4B126}" srcOrd="0" destOrd="0" presId="urn:microsoft.com/office/officeart/2008/layout/HorizontalMultiLevelHierarchy"/>
    <dgm:cxn modelId="{C51721EB-2F7C-4E42-91EA-5E64CD56EEF0}" type="presParOf" srcId="{90505077-626A-43F0-84A5-58E9F79D9A91}" destId="{03C076E1-9361-4B97-BD52-F6E14F33D829}" srcOrd="1" destOrd="0" presId="urn:microsoft.com/office/officeart/2008/layout/HorizontalMultiLevelHierarchy"/>
    <dgm:cxn modelId="{3C362CD5-B8D3-48BC-B5F8-B7686F34346E}" type="presParOf" srcId="{73A4ED27-F786-470F-A5AC-4722054AD6E4}" destId="{3F60EA0A-0525-45C5-B834-77ACEF4CCEC9}" srcOrd="4" destOrd="0" presId="urn:microsoft.com/office/officeart/2008/layout/HorizontalMultiLevelHierarchy"/>
    <dgm:cxn modelId="{9EC2924A-20D9-4F0D-A2FE-C56BC2D90A9A}" type="presParOf" srcId="{3F60EA0A-0525-45C5-B834-77ACEF4CCEC9}" destId="{1FBAD131-836F-42E2-8DC1-803F21220D39}" srcOrd="0" destOrd="0" presId="urn:microsoft.com/office/officeart/2008/layout/HorizontalMultiLevelHierarchy"/>
    <dgm:cxn modelId="{49622ABA-F6BB-4661-8B90-9C5E5CC679C9}" type="presParOf" srcId="{73A4ED27-F786-470F-A5AC-4722054AD6E4}" destId="{A8047170-9B2D-40EA-83B8-D1B08D453291}" srcOrd="5" destOrd="0" presId="urn:microsoft.com/office/officeart/2008/layout/HorizontalMultiLevelHierarchy"/>
    <dgm:cxn modelId="{17664577-4B05-4057-82C9-6A6D8AC49461}" type="presParOf" srcId="{A8047170-9B2D-40EA-83B8-D1B08D453291}" destId="{47CF69EE-7650-4CB2-8634-A58A59629C37}" srcOrd="0" destOrd="0" presId="urn:microsoft.com/office/officeart/2008/layout/HorizontalMultiLevelHierarchy"/>
    <dgm:cxn modelId="{5A6A0C40-1681-4B27-8104-B125C957F1B1}" type="presParOf" srcId="{A8047170-9B2D-40EA-83B8-D1B08D453291}" destId="{0009EFC0-46BE-4E3A-82D6-5995F9E74BFA}" srcOrd="1" destOrd="0" presId="urn:microsoft.com/office/officeart/2008/layout/HorizontalMultiLevelHierarchy"/>
    <dgm:cxn modelId="{EAC1C052-EECD-47BA-81C2-B891A8E1956B}" type="presParOf" srcId="{73A4ED27-F786-470F-A5AC-4722054AD6E4}" destId="{AAD2495B-8E78-47CF-BFBA-719F3C67BE28}" srcOrd="6" destOrd="0" presId="urn:microsoft.com/office/officeart/2008/layout/HorizontalMultiLevelHierarchy"/>
    <dgm:cxn modelId="{454E8AF8-D491-4071-AFF4-FD3105C2441A}" type="presParOf" srcId="{AAD2495B-8E78-47CF-BFBA-719F3C67BE28}" destId="{AEFBBC31-F281-4F94-9675-A0137B2ECB51}" srcOrd="0" destOrd="0" presId="urn:microsoft.com/office/officeart/2008/layout/HorizontalMultiLevelHierarchy"/>
    <dgm:cxn modelId="{F11C05F0-C81A-43C9-B5C1-25AA26B9B2DE}" type="presParOf" srcId="{73A4ED27-F786-470F-A5AC-4722054AD6E4}" destId="{85770792-B88C-4736-AE05-E5EFE7CDD20F}" srcOrd="7" destOrd="0" presId="urn:microsoft.com/office/officeart/2008/layout/HorizontalMultiLevelHierarchy"/>
    <dgm:cxn modelId="{685CCB49-F01F-4441-9833-47ED3DC9C2AC}" type="presParOf" srcId="{85770792-B88C-4736-AE05-E5EFE7CDD20F}" destId="{FA3DD21E-1888-46A3-8A18-8BE5B1FF3C8D}" srcOrd="0" destOrd="0" presId="urn:microsoft.com/office/officeart/2008/layout/HorizontalMultiLevelHierarchy"/>
    <dgm:cxn modelId="{7FB739A6-84DE-4214-A6BD-3E787D7B8140}" type="presParOf" srcId="{85770792-B88C-4736-AE05-E5EFE7CDD20F}" destId="{27FD9894-E484-4D95-BA42-5214A0684062}" srcOrd="1" destOrd="0" presId="urn:microsoft.com/office/officeart/2008/layout/HorizontalMultiLevelHierarchy"/>
    <dgm:cxn modelId="{2B91B1CC-73A1-43B2-B9BA-34DAC985F717}" type="presParOf" srcId="{73A4ED27-F786-470F-A5AC-4722054AD6E4}" destId="{37CAC2A9-550B-481E-B5E3-97B8463CBAD7}" srcOrd="8" destOrd="0" presId="urn:microsoft.com/office/officeart/2008/layout/HorizontalMultiLevelHierarchy"/>
    <dgm:cxn modelId="{651547A0-4801-4EEB-8472-A3C04DB06301}" type="presParOf" srcId="{37CAC2A9-550B-481E-B5E3-97B8463CBAD7}" destId="{6F2572BE-5E18-4E55-A4B3-61158B4BA423}" srcOrd="0" destOrd="0" presId="urn:microsoft.com/office/officeart/2008/layout/HorizontalMultiLevelHierarchy"/>
    <dgm:cxn modelId="{F3579F94-3140-454E-9BAE-68292F13BE2D}" type="presParOf" srcId="{73A4ED27-F786-470F-A5AC-4722054AD6E4}" destId="{EC18E651-5196-4F24-9FB0-2C62F4DC2B04}" srcOrd="9" destOrd="0" presId="urn:microsoft.com/office/officeart/2008/layout/HorizontalMultiLevelHierarchy"/>
    <dgm:cxn modelId="{155AFB7A-289B-4FCC-884F-D9613FAA5DDE}" type="presParOf" srcId="{EC18E651-5196-4F24-9FB0-2C62F4DC2B04}" destId="{A4EA2D78-385E-4320-89DB-5E885ECFBA46}" srcOrd="0" destOrd="0" presId="urn:microsoft.com/office/officeart/2008/layout/HorizontalMultiLevelHierarchy"/>
    <dgm:cxn modelId="{05991340-C038-45ED-9D36-805EB34E0810}" type="presParOf" srcId="{EC18E651-5196-4F24-9FB0-2C62F4DC2B04}" destId="{722DE3F2-02E9-4C56-A68D-499FC3EBEBD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6640669-D1F8-43CF-B3B4-79CF94612283}" type="doc">
      <dgm:prSet loTypeId="urn:microsoft.com/office/officeart/2005/8/layout/lProcess2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402920EF-4BCE-41E8-88E5-E4DF065BD301}">
      <dgm:prSet phldrT="[Text]"/>
      <dgm:spPr/>
      <dgm:t>
        <a:bodyPr/>
        <a:lstStyle/>
        <a:p>
          <a:pPr>
            <a:buNone/>
          </a:pPr>
          <a:r>
            <a:rPr lang="en-US" dirty="0"/>
            <a:t>G</a:t>
          </a:r>
          <a:r>
            <a:rPr lang="en-US" dirty="0"/>
            <a:t>rounding breath</a:t>
          </a:r>
          <a:endParaRPr lang="en-US" dirty="0"/>
        </a:p>
      </dgm:t>
    </dgm:pt>
    <dgm:pt modelId="{866B93CB-C21F-478B-A807-9C2E5CFD75DF}" cxnId="{9C8AF0B9-C7B0-4EF2-A24D-1767942FB7A0}" type="parTrans">
      <dgm:prSet/>
      <dgm:spPr/>
      <dgm:t>
        <a:bodyPr/>
        <a:lstStyle/>
        <a:p>
          <a:endParaRPr lang="en-US"/>
        </a:p>
      </dgm:t>
    </dgm:pt>
    <dgm:pt modelId="{7EC7CB1A-D47C-4541-AACD-6F2AE55EF406}" cxnId="{9C8AF0B9-C7B0-4EF2-A24D-1767942FB7A0}" type="sibTrans">
      <dgm:prSet/>
      <dgm:spPr/>
      <dgm:t>
        <a:bodyPr/>
        <a:lstStyle/>
        <a:p>
          <a:endParaRPr lang="en-US"/>
        </a:p>
      </dgm:t>
    </dgm:pt>
    <dgm:pt modelId="{636E8BF6-76C5-44B3-B207-82C928208DAA}">
      <dgm:prSet phldrT="[Text]" custT="1"/>
      <dgm:spPr/>
      <dgm:t>
        <a:bodyPr/>
        <a:lstStyle/>
        <a:p>
          <a:pPr>
            <a:buFont typeface="Wingdings" panose="05000000000000000000" pitchFamily="2" charset="2"/>
            <a:buChar char=""/>
          </a:pPr>
          <a:r>
            <a:rPr lang="en-US" sz="1400" u="none" dirty="0"/>
            <a:t>S</a:t>
          </a:r>
          <a:r>
            <a:rPr lang="en-GB" sz="1400" u="none" dirty="0"/>
            <a:t>it comfortably, feet on the ground</a:t>
          </a:r>
          <a:endParaRPr lang="en-US" sz="1400" dirty="0"/>
        </a:p>
      </dgm:t>
    </dgm:pt>
    <dgm:pt modelId="{E3D70BC4-FA45-4A15-B4DB-55BB638EE0C6}" cxnId="{05635A2B-5FFB-41F3-9E0C-36F9E45139C9}" type="parTrans">
      <dgm:prSet/>
      <dgm:spPr/>
      <dgm:t>
        <a:bodyPr/>
        <a:lstStyle/>
        <a:p>
          <a:endParaRPr lang="en-US"/>
        </a:p>
      </dgm:t>
    </dgm:pt>
    <dgm:pt modelId="{9C02AD1C-A31D-41FE-A867-9B8DE26E72FB}" cxnId="{05635A2B-5FFB-41F3-9E0C-36F9E45139C9}" type="sibTrans">
      <dgm:prSet/>
      <dgm:spPr/>
      <dgm:t>
        <a:bodyPr/>
        <a:lstStyle/>
        <a:p>
          <a:endParaRPr lang="en-US"/>
        </a:p>
      </dgm:t>
    </dgm:pt>
    <dgm:pt modelId="{1B89B724-83FA-45E7-9897-F8CF05462C4E}">
      <dgm:prSet phldrT="[Text]"/>
      <dgm:spPr/>
      <dgm:t>
        <a:bodyPr/>
        <a:lstStyle/>
        <a:p>
          <a:pPr>
            <a:buNone/>
          </a:pPr>
          <a:r>
            <a:rPr lang="en-US" dirty="0"/>
            <a:t>Movement release</a:t>
          </a:r>
          <a:endParaRPr lang="en-US" dirty="0"/>
        </a:p>
      </dgm:t>
    </dgm:pt>
    <dgm:pt modelId="{2F0B4AC2-746D-45C4-91C9-FF41A714E558}" cxnId="{53ADEFA1-E071-477A-9589-9969A9237140}" type="parTrans">
      <dgm:prSet/>
      <dgm:spPr/>
      <dgm:t>
        <a:bodyPr/>
        <a:lstStyle/>
        <a:p>
          <a:endParaRPr lang="en-US"/>
        </a:p>
      </dgm:t>
    </dgm:pt>
    <dgm:pt modelId="{CDEB4018-6B15-48C6-88AD-4CC5721B159B}" cxnId="{53ADEFA1-E071-477A-9589-9969A9237140}" type="sibTrans">
      <dgm:prSet/>
      <dgm:spPr/>
      <dgm:t>
        <a:bodyPr/>
        <a:lstStyle/>
        <a:p>
          <a:endParaRPr lang="en-US"/>
        </a:p>
      </dgm:t>
    </dgm:pt>
    <dgm:pt modelId="{D3BCEB7C-5113-4126-BA90-E3CD305D898D}">
      <dgm:prSet phldrT="[Text]" custT="1"/>
      <dgm:spPr/>
      <dgm:t>
        <a:bodyPr/>
        <a:lstStyle/>
        <a:p>
          <a:pPr algn="r">
            <a:buFont typeface="Wingdings" panose="05000000000000000000" pitchFamily="2" charset="2"/>
            <a:buChar char=""/>
          </a:pPr>
          <a:r>
            <a:rPr lang="en-US" sz="1400" u="none" dirty="0"/>
            <a:t>S</a:t>
          </a:r>
          <a:r>
            <a:rPr lang="en-GB" sz="1400" u="none" dirty="0" err="1"/>
            <a:t>tand</a:t>
          </a:r>
          <a:r>
            <a:rPr lang="en-GB" sz="1400" u="none" dirty="0"/>
            <a:t> with feet shoulder-width apart,</a:t>
          </a:r>
          <a:endParaRPr lang="en-US" sz="1400" dirty="0"/>
        </a:p>
      </dgm:t>
    </dgm:pt>
    <dgm:pt modelId="{3D91A0C2-B03F-4694-9CE6-47FBCCD146F0}" cxnId="{62D3DA60-7FE2-4A77-A3DB-121403442F62}" type="parTrans">
      <dgm:prSet/>
      <dgm:spPr/>
      <dgm:t>
        <a:bodyPr/>
        <a:lstStyle/>
        <a:p>
          <a:endParaRPr lang="en-US"/>
        </a:p>
      </dgm:t>
    </dgm:pt>
    <dgm:pt modelId="{B2FB0BF5-4AF2-4BE3-9F06-845E4F6BBF97}" cxnId="{62D3DA60-7FE2-4A77-A3DB-121403442F62}" type="sibTrans">
      <dgm:prSet/>
      <dgm:spPr/>
      <dgm:t>
        <a:bodyPr/>
        <a:lstStyle/>
        <a:p>
          <a:endParaRPr lang="en-US"/>
        </a:p>
      </dgm:t>
    </dgm:pt>
    <dgm:pt modelId="{26BAFA6F-0396-4936-9224-F256FFBC59C6}">
      <dgm:prSet phldrT="[Text]"/>
      <dgm:spPr/>
      <dgm:t>
        <a:bodyPr/>
        <a:lstStyle/>
        <a:p>
          <a:pPr>
            <a:buNone/>
          </a:pPr>
          <a:r>
            <a:rPr lang="en-US" dirty="0"/>
            <a:t>Body scan awareness</a:t>
          </a:r>
          <a:endParaRPr lang="en-US" dirty="0"/>
        </a:p>
      </dgm:t>
    </dgm:pt>
    <dgm:pt modelId="{77A24A00-72BB-4425-8806-C3AB2170989C}" cxnId="{D479A73A-68CC-4DC4-B3A5-A49130EF8FC9}" type="parTrans">
      <dgm:prSet/>
      <dgm:spPr/>
      <dgm:t>
        <a:bodyPr/>
        <a:lstStyle/>
        <a:p>
          <a:endParaRPr lang="en-US"/>
        </a:p>
      </dgm:t>
    </dgm:pt>
    <dgm:pt modelId="{0027A388-F41E-4FDC-ACF8-31BA2A8446F7}" cxnId="{D479A73A-68CC-4DC4-B3A5-A49130EF8FC9}" type="sibTrans">
      <dgm:prSet/>
      <dgm:spPr/>
      <dgm:t>
        <a:bodyPr/>
        <a:lstStyle/>
        <a:p>
          <a:endParaRPr lang="en-US"/>
        </a:p>
      </dgm:t>
    </dgm:pt>
    <dgm:pt modelId="{93406C4E-963D-46D6-8710-F69EC3B4E6B8}">
      <dgm:prSet phldrT="[Text]" custT="1"/>
      <dgm:spPr/>
      <dgm:t>
        <a:bodyPr/>
        <a:lstStyle/>
        <a:p>
          <a:pPr algn="r">
            <a:buFont typeface="Wingdings" panose="05000000000000000000" pitchFamily="2" charset="2"/>
            <a:buChar char=""/>
          </a:pPr>
          <a:r>
            <a:rPr lang="en-US" sz="1400" u="none" dirty="0"/>
            <a:t>S</a:t>
          </a:r>
          <a:r>
            <a:rPr lang="en-GB" sz="1400" u="none" dirty="0"/>
            <a:t>it or lie comfortably,</a:t>
          </a:r>
          <a:endParaRPr lang="en-US" sz="1400" dirty="0"/>
        </a:p>
      </dgm:t>
    </dgm:pt>
    <dgm:pt modelId="{E6A63819-48A6-4436-AFBA-C9C5AC1F6B99}" cxnId="{C69B2463-CFD4-4753-B043-B7B30A270956}" type="parTrans">
      <dgm:prSet/>
      <dgm:spPr/>
      <dgm:t>
        <a:bodyPr/>
        <a:lstStyle/>
        <a:p>
          <a:endParaRPr lang="en-US"/>
        </a:p>
      </dgm:t>
    </dgm:pt>
    <dgm:pt modelId="{DE1EE5B4-BC17-4AB5-9437-F18A7064172F}" cxnId="{C69B2463-CFD4-4753-B043-B7B30A270956}" type="sibTrans">
      <dgm:prSet/>
      <dgm:spPr/>
      <dgm:t>
        <a:bodyPr/>
        <a:lstStyle/>
        <a:p>
          <a:endParaRPr lang="en-US"/>
        </a:p>
      </dgm:t>
    </dgm:pt>
    <dgm:pt modelId="{F5DBC35C-3E05-44D7-81BA-34241CF92C37}">
      <dgm:prSet custT="1"/>
      <dgm:spPr/>
      <dgm:t>
        <a:bodyPr/>
        <a:lstStyle/>
        <a:p>
          <a:pPr>
            <a:buFont typeface="Wingdings" panose="05000000000000000000" pitchFamily="2" charset="2"/>
            <a:buChar char=""/>
          </a:pPr>
          <a:r>
            <a:rPr lang="en-US" sz="1400" u="none" dirty="0"/>
            <a:t>I</a:t>
          </a:r>
          <a:r>
            <a:rPr lang="en-GB" sz="1400" u="none" dirty="0" err="1"/>
            <a:t>nhale</a:t>
          </a:r>
          <a:r>
            <a:rPr lang="en-GB" sz="1400" u="none" dirty="0"/>
            <a:t> through the nose for 4 seconds</a:t>
          </a:r>
          <a:endParaRPr lang="en-US" sz="1400" u="none" dirty="0"/>
        </a:p>
      </dgm:t>
    </dgm:pt>
    <dgm:pt modelId="{7A62031B-34CA-4FCE-A75B-F446CF1DF95C}" cxnId="{F4398C27-69C1-4BA6-B0F0-710713018A6D}" type="parTrans">
      <dgm:prSet/>
      <dgm:spPr/>
      <dgm:t>
        <a:bodyPr/>
        <a:lstStyle/>
        <a:p>
          <a:endParaRPr lang="en-US"/>
        </a:p>
      </dgm:t>
    </dgm:pt>
    <dgm:pt modelId="{C338E7D0-0697-4EC8-8F1C-B10D3822356A}" cxnId="{F4398C27-69C1-4BA6-B0F0-710713018A6D}" type="sibTrans">
      <dgm:prSet/>
      <dgm:spPr/>
      <dgm:t>
        <a:bodyPr/>
        <a:lstStyle/>
        <a:p>
          <a:endParaRPr lang="en-US"/>
        </a:p>
      </dgm:t>
    </dgm:pt>
    <dgm:pt modelId="{5B2D82E8-ACB8-4326-BBFE-9EF079275A76}">
      <dgm:prSet custT="1"/>
      <dgm:spPr/>
      <dgm:t>
        <a:bodyPr/>
        <a:lstStyle/>
        <a:p>
          <a:pPr>
            <a:buFont typeface="Wingdings" panose="05000000000000000000" pitchFamily="2" charset="2"/>
            <a:buChar char=""/>
          </a:pPr>
          <a:r>
            <a:rPr lang="en-US" sz="1400" u="none" dirty="0"/>
            <a:t>H</a:t>
          </a:r>
          <a:r>
            <a:rPr lang="en-GB" sz="1400" u="none" dirty="0"/>
            <a:t>old breath for 2 seconds</a:t>
          </a:r>
          <a:endParaRPr lang="en-US" sz="1400" u="none" dirty="0"/>
        </a:p>
      </dgm:t>
    </dgm:pt>
    <dgm:pt modelId="{D30B64B2-22AE-4ED0-8AC5-079F379987C9}" cxnId="{1131853D-B725-4F8B-BFD5-6A94362B648B}" type="parTrans">
      <dgm:prSet/>
      <dgm:spPr/>
      <dgm:t>
        <a:bodyPr/>
        <a:lstStyle/>
        <a:p>
          <a:endParaRPr lang="en-US"/>
        </a:p>
      </dgm:t>
    </dgm:pt>
    <dgm:pt modelId="{3A9E3943-E426-4BEF-AA21-DFA2F8219C95}" cxnId="{1131853D-B725-4F8B-BFD5-6A94362B648B}" type="sibTrans">
      <dgm:prSet/>
      <dgm:spPr/>
      <dgm:t>
        <a:bodyPr/>
        <a:lstStyle/>
        <a:p>
          <a:endParaRPr lang="en-US"/>
        </a:p>
      </dgm:t>
    </dgm:pt>
    <dgm:pt modelId="{95A6EE09-4FBD-4490-9D34-AA0E4328468D}">
      <dgm:prSet custT="1"/>
      <dgm:spPr/>
      <dgm:t>
        <a:bodyPr/>
        <a:lstStyle/>
        <a:p>
          <a:pPr>
            <a:buFont typeface="Wingdings" panose="05000000000000000000" pitchFamily="2" charset="2"/>
            <a:buChar char=""/>
          </a:pPr>
          <a:r>
            <a:rPr lang="en-US" sz="1400" u="none" dirty="0"/>
            <a:t>E</a:t>
          </a:r>
          <a:r>
            <a:rPr lang="en-GB" sz="1400" u="none" dirty="0" err="1"/>
            <a:t>xhale</a:t>
          </a:r>
          <a:r>
            <a:rPr lang="en-GB" sz="1400" u="none" dirty="0"/>
            <a:t> slowly through the mouth for 6 seconds</a:t>
          </a:r>
          <a:endParaRPr lang="en-US" sz="1400" u="none" dirty="0"/>
        </a:p>
      </dgm:t>
    </dgm:pt>
    <dgm:pt modelId="{4CB83FE5-1705-4304-B0B1-BE752F016613}" cxnId="{C93185B8-8BF7-4326-AE99-A7FBB00B7079}" type="parTrans">
      <dgm:prSet/>
      <dgm:spPr/>
      <dgm:t>
        <a:bodyPr/>
        <a:lstStyle/>
        <a:p>
          <a:endParaRPr lang="en-US"/>
        </a:p>
      </dgm:t>
    </dgm:pt>
    <dgm:pt modelId="{FA696F42-1EA2-429E-B1C3-86D33365892E}" cxnId="{C93185B8-8BF7-4326-AE99-A7FBB00B7079}" type="sibTrans">
      <dgm:prSet/>
      <dgm:spPr/>
      <dgm:t>
        <a:bodyPr/>
        <a:lstStyle/>
        <a:p>
          <a:endParaRPr lang="en-US"/>
        </a:p>
      </dgm:t>
    </dgm:pt>
    <dgm:pt modelId="{7D907C62-5F58-44D5-992D-4D4D975FDAD0}">
      <dgm:prSet custT="1"/>
      <dgm:spPr/>
      <dgm:t>
        <a:bodyPr/>
        <a:lstStyle/>
        <a:p>
          <a:pPr>
            <a:buFont typeface="Wingdings" panose="05000000000000000000" pitchFamily="2" charset="2"/>
            <a:buChar char=""/>
          </a:pPr>
          <a:r>
            <a:rPr lang="en-US" sz="1400" u="none" dirty="0"/>
            <a:t>R</a:t>
          </a:r>
          <a:r>
            <a:rPr lang="en-GB" sz="1400" u="none" dirty="0" err="1"/>
            <a:t>epeat</a:t>
          </a:r>
          <a:r>
            <a:rPr lang="en-GB" sz="1400" u="none" dirty="0"/>
            <a:t> for 3–5 cycles</a:t>
          </a:r>
          <a:endParaRPr lang="en-US" sz="1400" u="none" dirty="0"/>
        </a:p>
      </dgm:t>
    </dgm:pt>
    <dgm:pt modelId="{0C9C690B-B91C-47A4-90EB-606FBC77F831}" cxnId="{8EA80739-4462-4988-98D1-B31D801A8DAB}" type="parTrans">
      <dgm:prSet/>
      <dgm:spPr/>
      <dgm:t>
        <a:bodyPr/>
        <a:lstStyle/>
        <a:p>
          <a:endParaRPr lang="en-US"/>
        </a:p>
      </dgm:t>
    </dgm:pt>
    <dgm:pt modelId="{2A7D87F2-95DB-4319-8134-097B5C9F48B4}" cxnId="{8EA80739-4462-4988-98D1-B31D801A8DAB}" type="sibTrans">
      <dgm:prSet/>
      <dgm:spPr/>
      <dgm:t>
        <a:bodyPr/>
        <a:lstStyle/>
        <a:p>
          <a:endParaRPr lang="en-US"/>
        </a:p>
      </dgm:t>
    </dgm:pt>
    <dgm:pt modelId="{7D3AFB31-C344-426B-80A4-7A525AB79F0C}">
      <dgm:prSet custT="1"/>
      <dgm:spPr/>
      <dgm:t>
        <a:bodyPr/>
        <a:lstStyle/>
        <a:p>
          <a:pPr algn="r">
            <a:buFont typeface="Wingdings" panose="05000000000000000000" pitchFamily="2" charset="2"/>
            <a:buChar char=""/>
          </a:pPr>
          <a:r>
            <a:rPr lang="en-US" sz="1400" u="none" dirty="0"/>
            <a:t>S</a:t>
          </a:r>
          <a:r>
            <a:rPr lang="en-GB" sz="1400" u="none" dirty="0" err="1"/>
            <a:t>tretch</a:t>
          </a:r>
          <a:r>
            <a:rPr lang="en-GB" sz="1400" u="none" dirty="0"/>
            <a:t> arms overhead and hold for 3 seconds,</a:t>
          </a:r>
          <a:endParaRPr lang="en-US" sz="1400" u="none" dirty="0"/>
        </a:p>
      </dgm:t>
    </dgm:pt>
    <dgm:pt modelId="{E2E5395F-CC48-4911-B1E3-280CB295DEB8}" cxnId="{D98D7373-1074-4BB0-AF32-D7935E763677}" type="parTrans">
      <dgm:prSet/>
      <dgm:spPr/>
      <dgm:t>
        <a:bodyPr/>
        <a:lstStyle/>
        <a:p>
          <a:endParaRPr lang="en-US"/>
        </a:p>
      </dgm:t>
    </dgm:pt>
    <dgm:pt modelId="{62E32D7E-D38F-42BD-A9E9-DC93F85DE03B}" cxnId="{D98D7373-1074-4BB0-AF32-D7935E763677}" type="sibTrans">
      <dgm:prSet/>
      <dgm:spPr/>
      <dgm:t>
        <a:bodyPr/>
        <a:lstStyle/>
        <a:p>
          <a:endParaRPr lang="en-US"/>
        </a:p>
      </dgm:t>
    </dgm:pt>
    <dgm:pt modelId="{21160144-E341-4B9C-87C8-973D23C6749B}">
      <dgm:prSet custT="1"/>
      <dgm:spPr/>
      <dgm:t>
        <a:bodyPr/>
        <a:lstStyle/>
        <a:p>
          <a:pPr algn="r">
            <a:buFont typeface="Wingdings" panose="05000000000000000000" pitchFamily="2" charset="2"/>
            <a:buChar char=""/>
          </a:pPr>
          <a:r>
            <a:rPr lang="en-US" sz="1400" u="none" dirty="0"/>
            <a:t>R</a:t>
          </a:r>
          <a:r>
            <a:rPr lang="en-GB" sz="1400" u="none" dirty="0" err="1"/>
            <a:t>oll</a:t>
          </a:r>
          <a:r>
            <a:rPr lang="en-GB" sz="1400" u="none" dirty="0"/>
            <a:t> shoulders backward and forward,</a:t>
          </a:r>
          <a:endParaRPr lang="en-US" sz="1400" u="none" dirty="0"/>
        </a:p>
      </dgm:t>
    </dgm:pt>
    <dgm:pt modelId="{C39DE735-1450-4118-BBED-D7A50A518CDB}" cxnId="{7CA1280F-0897-4A75-AEE0-F5AC8522357F}" type="parTrans">
      <dgm:prSet/>
      <dgm:spPr/>
      <dgm:t>
        <a:bodyPr/>
        <a:lstStyle/>
        <a:p>
          <a:endParaRPr lang="en-US"/>
        </a:p>
      </dgm:t>
    </dgm:pt>
    <dgm:pt modelId="{72FF6790-4158-48DD-A768-37F8C26A1287}" cxnId="{7CA1280F-0897-4A75-AEE0-F5AC8522357F}" type="sibTrans">
      <dgm:prSet/>
      <dgm:spPr/>
      <dgm:t>
        <a:bodyPr/>
        <a:lstStyle/>
        <a:p>
          <a:endParaRPr lang="en-US"/>
        </a:p>
      </dgm:t>
    </dgm:pt>
    <dgm:pt modelId="{61C4EA26-A767-493D-BF83-92E7AA5FF4EE}">
      <dgm:prSet custT="1"/>
      <dgm:spPr/>
      <dgm:t>
        <a:bodyPr/>
        <a:lstStyle/>
        <a:p>
          <a:pPr algn="r">
            <a:buFont typeface="Wingdings" panose="05000000000000000000" pitchFamily="2" charset="2"/>
            <a:buChar char=""/>
          </a:pPr>
          <a:r>
            <a:rPr lang="en-US" sz="1400" u="none" dirty="0"/>
            <a:t>G</a:t>
          </a:r>
          <a:r>
            <a:rPr lang="en-GB" sz="1400" u="none" dirty="0" err="1"/>
            <a:t>ently</a:t>
          </a:r>
          <a:r>
            <a:rPr lang="en-GB" sz="1400" u="none" dirty="0"/>
            <a:t> twist the torso side to side,</a:t>
          </a:r>
          <a:endParaRPr lang="en-US" sz="1400" u="none" dirty="0"/>
        </a:p>
      </dgm:t>
    </dgm:pt>
    <dgm:pt modelId="{6762A477-8D0B-4605-8324-0F3D21344F64}" cxnId="{2863355E-286E-4F32-9748-75A8F1BCE9B6}" type="parTrans">
      <dgm:prSet/>
      <dgm:spPr/>
      <dgm:t>
        <a:bodyPr/>
        <a:lstStyle/>
        <a:p>
          <a:endParaRPr lang="en-US"/>
        </a:p>
      </dgm:t>
    </dgm:pt>
    <dgm:pt modelId="{A85D5795-303C-4D14-9D7D-0620AA897AB3}" cxnId="{2863355E-286E-4F32-9748-75A8F1BCE9B6}" type="sibTrans">
      <dgm:prSet/>
      <dgm:spPr/>
      <dgm:t>
        <a:bodyPr/>
        <a:lstStyle/>
        <a:p>
          <a:endParaRPr lang="en-US"/>
        </a:p>
      </dgm:t>
    </dgm:pt>
    <dgm:pt modelId="{DDF00678-E50A-4833-BFBE-B747D656D01C}">
      <dgm:prSet custT="1"/>
      <dgm:spPr/>
      <dgm:t>
        <a:bodyPr/>
        <a:lstStyle/>
        <a:p>
          <a:pPr algn="r">
            <a:buFont typeface="Wingdings" panose="05000000000000000000" pitchFamily="2" charset="2"/>
            <a:buChar char=""/>
          </a:pPr>
          <a:r>
            <a:rPr lang="en-US" sz="1400" u="none" dirty="0"/>
            <a:t>S</a:t>
          </a:r>
          <a:r>
            <a:rPr lang="en-GB" sz="1400" u="none" dirty="0"/>
            <a:t>hake arms and legs for 10–15 seconds. </a:t>
          </a:r>
          <a:endParaRPr lang="en-US" sz="1400" u="none" dirty="0"/>
        </a:p>
      </dgm:t>
    </dgm:pt>
    <dgm:pt modelId="{1A94C4E7-B520-4B52-9571-F7BD9E1CC523}" cxnId="{2A352FB7-BEBB-478D-9876-87D2469E8401}" type="parTrans">
      <dgm:prSet/>
      <dgm:spPr/>
      <dgm:t>
        <a:bodyPr/>
        <a:lstStyle/>
        <a:p>
          <a:endParaRPr lang="en-US"/>
        </a:p>
      </dgm:t>
    </dgm:pt>
    <dgm:pt modelId="{1D76A2F0-B0AD-49A7-985D-0F0C6979D7DE}" cxnId="{2A352FB7-BEBB-478D-9876-87D2469E8401}" type="sibTrans">
      <dgm:prSet/>
      <dgm:spPr/>
      <dgm:t>
        <a:bodyPr/>
        <a:lstStyle/>
        <a:p>
          <a:endParaRPr lang="en-US"/>
        </a:p>
      </dgm:t>
    </dgm:pt>
    <dgm:pt modelId="{6EB7C6A3-3293-4A02-970D-6FCC45FE28B0}">
      <dgm:prSet custT="1"/>
      <dgm:spPr/>
      <dgm:t>
        <a:bodyPr/>
        <a:lstStyle/>
        <a:p>
          <a:pPr algn="r">
            <a:buFont typeface="Wingdings" panose="05000000000000000000" pitchFamily="2" charset="2"/>
            <a:buChar char=""/>
          </a:pPr>
          <a:r>
            <a:rPr lang="en-US" sz="1400" u="none" dirty="0"/>
            <a:t>C</a:t>
          </a:r>
          <a:r>
            <a:rPr lang="en-GB" sz="1400" u="none" dirty="0"/>
            <a:t>lose eyes if comfortable</a:t>
          </a:r>
          <a:endParaRPr lang="en-US" sz="1400" u="none" dirty="0"/>
        </a:p>
      </dgm:t>
    </dgm:pt>
    <dgm:pt modelId="{8AAD142B-AC30-4F40-BF77-A87293D53045}" cxnId="{F64EB1C8-8D0F-4720-A218-D43E3843D958}" type="parTrans">
      <dgm:prSet/>
      <dgm:spPr/>
      <dgm:t>
        <a:bodyPr/>
        <a:lstStyle/>
        <a:p>
          <a:endParaRPr lang="en-US"/>
        </a:p>
      </dgm:t>
    </dgm:pt>
    <dgm:pt modelId="{45E918EA-F2E5-4DB8-AB29-928CAA7455B9}" cxnId="{F64EB1C8-8D0F-4720-A218-D43E3843D958}" type="sibTrans">
      <dgm:prSet/>
      <dgm:spPr/>
      <dgm:t>
        <a:bodyPr/>
        <a:lstStyle/>
        <a:p>
          <a:endParaRPr lang="en-US"/>
        </a:p>
      </dgm:t>
    </dgm:pt>
    <dgm:pt modelId="{A8863160-A63A-4C42-B09E-C422975B4F07}">
      <dgm:prSet custT="1"/>
      <dgm:spPr/>
      <dgm:t>
        <a:bodyPr/>
        <a:lstStyle/>
        <a:p>
          <a:pPr algn="r">
            <a:buFont typeface="Wingdings" panose="05000000000000000000" pitchFamily="2" charset="2"/>
            <a:buChar char=""/>
          </a:pPr>
          <a:r>
            <a:rPr lang="en-US" sz="1400" u="none" dirty="0"/>
            <a:t>F</a:t>
          </a:r>
          <a:r>
            <a:rPr lang="en-GB" sz="1400" u="none" dirty="0" err="1"/>
            <a:t>ocus</a:t>
          </a:r>
          <a:r>
            <a:rPr lang="en-GB" sz="1400" u="none" dirty="0"/>
            <a:t> attention on the top of the head, then slowly “scan” down through the body,</a:t>
          </a:r>
          <a:endParaRPr lang="en-US" sz="1400" u="none" dirty="0"/>
        </a:p>
      </dgm:t>
    </dgm:pt>
    <dgm:pt modelId="{1BF0967A-193B-4B1F-9E4C-B8C3912DECAE}" cxnId="{647533C2-8E69-4A42-BDF2-E724F3409878}" type="parTrans">
      <dgm:prSet/>
      <dgm:spPr/>
      <dgm:t>
        <a:bodyPr/>
        <a:lstStyle/>
        <a:p>
          <a:endParaRPr lang="en-US"/>
        </a:p>
      </dgm:t>
    </dgm:pt>
    <dgm:pt modelId="{2A977BF6-89FE-438E-84F9-EF4E417C819A}" cxnId="{647533C2-8E69-4A42-BDF2-E724F3409878}" type="sibTrans">
      <dgm:prSet/>
      <dgm:spPr/>
      <dgm:t>
        <a:bodyPr/>
        <a:lstStyle/>
        <a:p>
          <a:endParaRPr lang="en-US"/>
        </a:p>
      </dgm:t>
    </dgm:pt>
    <dgm:pt modelId="{15BFE119-E126-4B8E-B596-29924C79ED7D}">
      <dgm:prSet custT="1"/>
      <dgm:spPr/>
      <dgm:t>
        <a:bodyPr/>
        <a:lstStyle/>
        <a:p>
          <a:pPr algn="r">
            <a:buFont typeface="Wingdings" panose="05000000000000000000" pitchFamily="2" charset="2"/>
            <a:buChar char=""/>
          </a:pPr>
          <a:r>
            <a:rPr lang="en-US" sz="1400" u="none" dirty="0"/>
            <a:t>N</a:t>
          </a:r>
          <a:r>
            <a:rPr lang="en-GB" sz="1400" u="none" dirty="0" err="1"/>
            <a:t>otice</a:t>
          </a:r>
          <a:r>
            <a:rPr lang="en-GB" sz="1400" u="none" dirty="0"/>
            <a:t> sensations</a:t>
          </a:r>
          <a:r>
            <a:rPr lang="en-US" sz="1400" u="none" dirty="0"/>
            <a:t> </a:t>
          </a:r>
          <a:r>
            <a:rPr lang="en-GB" sz="1400" u="none" dirty="0"/>
            <a:t>(warmth, tightness, heaviness) without trying to change,</a:t>
          </a:r>
          <a:endParaRPr lang="en-US" sz="1400" u="none" dirty="0"/>
        </a:p>
      </dgm:t>
    </dgm:pt>
    <dgm:pt modelId="{507887F5-5307-4767-A093-F3D69AB59834}" cxnId="{21859094-16A6-44FD-A6D2-386645521E1E}" type="parTrans">
      <dgm:prSet/>
      <dgm:spPr/>
      <dgm:t>
        <a:bodyPr/>
        <a:lstStyle/>
        <a:p>
          <a:endParaRPr lang="en-US"/>
        </a:p>
      </dgm:t>
    </dgm:pt>
    <dgm:pt modelId="{E3C2253B-D93B-4941-A712-AEE68618DD5F}" cxnId="{21859094-16A6-44FD-A6D2-386645521E1E}" type="sibTrans">
      <dgm:prSet/>
      <dgm:spPr/>
      <dgm:t>
        <a:bodyPr/>
        <a:lstStyle/>
        <a:p>
          <a:endParaRPr lang="en-US"/>
        </a:p>
      </dgm:t>
    </dgm:pt>
    <dgm:pt modelId="{0680510A-610B-4369-91BF-DDF96D796C48}">
      <dgm:prSet custT="1"/>
      <dgm:spPr/>
      <dgm:t>
        <a:bodyPr/>
        <a:lstStyle/>
        <a:p>
          <a:pPr algn="r">
            <a:buFont typeface="Wingdings" panose="05000000000000000000" pitchFamily="2" charset="2"/>
            <a:buChar char=""/>
          </a:pPr>
          <a:r>
            <a:rPr lang="en-US" sz="1400" u="none" dirty="0"/>
            <a:t>F</a:t>
          </a:r>
          <a:r>
            <a:rPr lang="en-GB" sz="1400" u="none" dirty="0" err="1"/>
            <a:t>inish</a:t>
          </a:r>
          <a:r>
            <a:rPr lang="en-GB" sz="1400" u="none" dirty="0"/>
            <a:t> by taking a slow, deep breath.</a:t>
          </a:r>
          <a:endParaRPr lang="en-US" sz="1400" u="none" dirty="0"/>
        </a:p>
      </dgm:t>
    </dgm:pt>
    <dgm:pt modelId="{969F9A9D-73A8-4FD5-B5E9-DEE10EF535D2}" cxnId="{F9BD9D4A-7C2B-46EE-9DA7-4EEB2031731F}" type="parTrans">
      <dgm:prSet/>
      <dgm:spPr/>
      <dgm:t>
        <a:bodyPr/>
        <a:lstStyle/>
        <a:p>
          <a:endParaRPr lang="en-US"/>
        </a:p>
      </dgm:t>
    </dgm:pt>
    <dgm:pt modelId="{FB329D0B-3CCD-4761-AFD5-D137571082AF}" cxnId="{F9BD9D4A-7C2B-46EE-9DA7-4EEB2031731F}" type="sibTrans">
      <dgm:prSet/>
      <dgm:spPr/>
      <dgm:t>
        <a:bodyPr/>
        <a:lstStyle/>
        <a:p>
          <a:endParaRPr lang="en-US"/>
        </a:p>
      </dgm:t>
    </dgm:pt>
    <dgm:pt modelId="{546C0533-67D0-4BA4-A46D-0450FD7EE9D9}" type="pres">
      <dgm:prSet presAssocID="{26640669-D1F8-43CF-B3B4-79CF94612283}" presName="theList" presStyleCnt="0">
        <dgm:presLayoutVars>
          <dgm:dir/>
          <dgm:animLvl val="lvl"/>
          <dgm:resizeHandles val="exact"/>
        </dgm:presLayoutVars>
      </dgm:prSet>
      <dgm:spPr/>
    </dgm:pt>
    <dgm:pt modelId="{8ABEFF09-DB91-4880-87D7-BEA133BF4D52}" type="pres">
      <dgm:prSet presAssocID="{402920EF-4BCE-41E8-88E5-E4DF065BD301}" presName="compNode" presStyleCnt="0"/>
      <dgm:spPr/>
    </dgm:pt>
    <dgm:pt modelId="{174C53B5-6DCC-44C4-8063-2838C99E0FF2}" type="pres">
      <dgm:prSet presAssocID="{402920EF-4BCE-41E8-88E5-E4DF065BD301}" presName="aNode" presStyleLbl="bgShp" presStyleIdx="0" presStyleCnt="3"/>
      <dgm:spPr/>
    </dgm:pt>
    <dgm:pt modelId="{22EE6496-3229-4CF4-BC8E-873CEC3F41A5}" type="pres">
      <dgm:prSet presAssocID="{402920EF-4BCE-41E8-88E5-E4DF065BD301}" presName="textNode" presStyleLbl="bgShp" presStyleIdx="0" presStyleCnt="3"/>
      <dgm:spPr/>
    </dgm:pt>
    <dgm:pt modelId="{ED8DF737-77BE-42E4-BE59-A6852CA04BE3}" type="pres">
      <dgm:prSet presAssocID="{402920EF-4BCE-41E8-88E5-E4DF065BD301}" presName="compChildNode" presStyleCnt="0"/>
      <dgm:spPr/>
    </dgm:pt>
    <dgm:pt modelId="{FBD88BBE-3139-432A-A58E-894F766F4195}" type="pres">
      <dgm:prSet presAssocID="{402920EF-4BCE-41E8-88E5-E4DF065BD301}" presName="theInnerList" presStyleCnt="0"/>
      <dgm:spPr/>
    </dgm:pt>
    <dgm:pt modelId="{65E07F63-7E59-40D4-B80C-58245972A157}" type="pres">
      <dgm:prSet presAssocID="{636E8BF6-76C5-44B3-B207-82C928208DAA}" presName="childNode" presStyleLbl="node1" presStyleIdx="0" presStyleCnt="15">
        <dgm:presLayoutVars>
          <dgm:bulletEnabled val="1"/>
        </dgm:presLayoutVars>
      </dgm:prSet>
      <dgm:spPr/>
    </dgm:pt>
    <dgm:pt modelId="{6D0FA6DB-171F-4231-8794-7F8700FB8108}" type="pres">
      <dgm:prSet presAssocID="{636E8BF6-76C5-44B3-B207-82C928208DAA}" presName="aSpace2" presStyleCnt="0"/>
      <dgm:spPr/>
    </dgm:pt>
    <dgm:pt modelId="{E184D3B3-35C3-43BE-A5C6-5D5A9871B9F9}" type="pres">
      <dgm:prSet presAssocID="{F5DBC35C-3E05-44D7-81BA-34241CF92C37}" presName="childNode" presStyleLbl="node1" presStyleIdx="1" presStyleCnt="15">
        <dgm:presLayoutVars>
          <dgm:bulletEnabled val="1"/>
        </dgm:presLayoutVars>
      </dgm:prSet>
      <dgm:spPr/>
    </dgm:pt>
    <dgm:pt modelId="{4D6A7C14-E065-442C-A194-D4E8EC322C58}" type="pres">
      <dgm:prSet presAssocID="{F5DBC35C-3E05-44D7-81BA-34241CF92C37}" presName="aSpace2" presStyleCnt="0"/>
      <dgm:spPr/>
    </dgm:pt>
    <dgm:pt modelId="{4FFD17FF-4E9E-464E-B326-C211C190399E}" type="pres">
      <dgm:prSet presAssocID="{5B2D82E8-ACB8-4326-BBFE-9EF079275A76}" presName="childNode" presStyleLbl="node1" presStyleIdx="2" presStyleCnt="15">
        <dgm:presLayoutVars>
          <dgm:bulletEnabled val="1"/>
        </dgm:presLayoutVars>
      </dgm:prSet>
      <dgm:spPr/>
    </dgm:pt>
    <dgm:pt modelId="{B09410AE-B2D7-4D27-B7D1-C207070E0889}" type="pres">
      <dgm:prSet presAssocID="{5B2D82E8-ACB8-4326-BBFE-9EF079275A76}" presName="aSpace2" presStyleCnt="0"/>
      <dgm:spPr/>
    </dgm:pt>
    <dgm:pt modelId="{524B03A5-419B-426F-94C4-8ED0820893C8}" type="pres">
      <dgm:prSet presAssocID="{95A6EE09-4FBD-4490-9D34-AA0E4328468D}" presName="childNode" presStyleLbl="node1" presStyleIdx="3" presStyleCnt="15">
        <dgm:presLayoutVars>
          <dgm:bulletEnabled val="1"/>
        </dgm:presLayoutVars>
      </dgm:prSet>
      <dgm:spPr/>
    </dgm:pt>
    <dgm:pt modelId="{053D3F68-D4E9-46F8-AF8E-8A0E2AE4ECFA}" type="pres">
      <dgm:prSet presAssocID="{95A6EE09-4FBD-4490-9D34-AA0E4328468D}" presName="aSpace2" presStyleCnt="0"/>
      <dgm:spPr/>
    </dgm:pt>
    <dgm:pt modelId="{5911772E-0486-434C-90D9-8FEE79EA9E52}" type="pres">
      <dgm:prSet presAssocID="{7D907C62-5F58-44D5-992D-4D4D975FDAD0}" presName="childNode" presStyleLbl="node1" presStyleIdx="4" presStyleCnt="15">
        <dgm:presLayoutVars>
          <dgm:bulletEnabled val="1"/>
        </dgm:presLayoutVars>
      </dgm:prSet>
      <dgm:spPr/>
    </dgm:pt>
    <dgm:pt modelId="{2CA425ED-5881-48FE-950B-7C3AA18DFE3E}" type="pres">
      <dgm:prSet presAssocID="{402920EF-4BCE-41E8-88E5-E4DF065BD301}" presName="aSpace" presStyleCnt="0"/>
      <dgm:spPr/>
    </dgm:pt>
    <dgm:pt modelId="{EE9DB06F-07BC-4383-A99A-32C474313D6E}" type="pres">
      <dgm:prSet presAssocID="{1B89B724-83FA-45E7-9897-F8CF05462C4E}" presName="compNode" presStyleCnt="0"/>
      <dgm:spPr/>
    </dgm:pt>
    <dgm:pt modelId="{216ACDC1-6155-4965-9A92-F865376AFE77}" type="pres">
      <dgm:prSet presAssocID="{1B89B724-83FA-45E7-9897-F8CF05462C4E}" presName="aNode" presStyleLbl="bgShp" presStyleIdx="1" presStyleCnt="3"/>
      <dgm:spPr/>
    </dgm:pt>
    <dgm:pt modelId="{02CCC484-DEB4-4D05-82BE-05A3ED2025F9}" type="pres">
      <dgm:prSet presAssocID="{1B89B724-83FA-45E7-9897-F8CF05462C4E}" presName="textNode" presStyleLbl="bgShp" presStyleIdx="1" presStyleCnt="3"/>
      <dgm:spPr/>
    </dgm:pt>
    <dgm:pt modelId="{CFD01AA7-444E-455E-AD2C-8CABA203D6AA}" type="pres">
      <dgm:prSet presAssocID="{1B89B724-83FA-45E7-9897-F8CF05462C4E}" presName="compChildNode" presStyleCnt="0"/>
      <dgm:spPr/>
    </dgm:pt>
    <dgm:pt modelId="{30C1F3A1-C62D-4595-B44D-947EACD757CB}" type="pres">
      <dgm:prSet presAssocID="{1B89B724-83FA-45E7-9897-F8CF05462C4E}" presName="theInnerList" presStyleCnt="0"/>
      <dgm:spPr/>
    </dgm:pt>
    <dgm:pt modelId="{C3AFDC18-7A10-431E-B035-79832A89F124}" type="pres">
      <dgm:prSet presAssocID="{D3BCEB7C-5113-4126-BA90-E3CD305D898D}" presName="childNode" presStyleLbl="node1" presStyleIdx="5" presStyleCnt="15">
        <dgm:presLayoutVars>
          <dgm:bulletEnabled val="1"/>
        </dgm:presLayoutVars>
      </dgm:prSet>
      <dgm:spPr/>
    </dgm:pt>
    <dgm:pt modelId="{A568360A-C7E8-41FD-87E9-EAC6EA328B68}" type="pres">
      <dgm:prSet presAssocID="{D3BCEB7C-5113-4126-BA90-E3CD305D898D}" presName="aSpace2" presStyleCnt="0"/>
      <dgm:spPr/>
    </dgm:pt>
    <dgm:pt modelId="{8030757C-470E-4991-B478-6255FE601E88}" type="pres">
      <dgm:prSet presAssocID="{7D3AFB31-C344-426B-80A4-7A525AB79F0C}" presName="childNode" presStyleLbl="node1" presStyleIdx="6" presStyleCnt="15">
        <dgm:presLayoutVars>
          <dgm:bulletEnabled val="1"/>
        </dgm:presLayoutVars>
      </dgm:prSet>
      <dgm:spPr/>
    </dgm:pt>
    <dgm:pt modelId="{E87CAA28-F963-4C8D-94AF-DECDD0BE42B7}" type="pres">
      <dgm:prSet presAssocID="{7D3AFB31-C344-426B-80A4-7A525AB79F0C}" presName="aSpace2" presStyleCnt="0"/>
      <dgm:spPr/>
    </dgm:pt>
    <dgm:pt modelId="{AE8F66C7-BFA7-438A-BBA3-244C8F149524}" type="pres">
      <dgm:prSet presAssocID="{21160144-E341-4B9C-87C8-973D23C6749B}" presName="childNode" presStyleLbl="node1" presStyleIdx="7" presStyleCnt="15">
        <dgm:presLayoutVars>
          <dgm:bulletEnabled val="1"/>
        </dgm:presLayoutVars>
      </dgm:prSet>
      <dgm:spPr/>
    </dgm:pt>
    <dgm:pt modelId="{B1D52CEF-EA65-4E60-8446-F8A012EEDD93}" type="pres">
      <dgm:prSet presAssocID="{21160144-E341-4B9C-87C8-973D23C6749B}" presName="aSpace2" presStyleCnt="0"/>
      <dgm:spPr/>
    </dgm:pt>
    <dgm:pt modelId="{549761DE-A4BA-42BA-AB34-0F155DDCDBE1}" type="pres">
      <dgm:prSet presAssocID="{61C4EA26-A767-493D-BF83-92E7AA5FF4EE}" presName="childNode" presStyleLbl="node1" presStyleIdx="8" presStyleCnt="15">
        <dgm:presLayoutVars>
          <dgm:bulletEnabled val="1"/>
        </dgm:presLayoutVars>
      </dgm:prSet>
      <dgm:spPr/>
    </dgm:pt>
    <dgm:pt modelId="{B97BCA2D-4DDE-42D3-A782-F20FBA3641EE}" type="pres">
      <dgm:prSet presAssocID="{61C4EA26-A767-493D-BF83-92E7AA5FF4EE}" presName="aSpace2" presStyleCnt="0"/>
      <dgm:spPr/>
    </dgm:pt>
    <dgm:pt modelId="{C6B4A7BF-A41D-47A9-9229-4A3CA855C633}" type="pres">
      <dgm:prSet presAssocID="{DDF00678-E50A-4833-BFBE-B747D656D01C}" presName="childNode" presStyleLbl="node1" presStyleIdx="9" presStyleCnt="15">
        <dgm:presLayoutVars>
          <dgm:bulletEnabled val="1"/>
        </dgm:presLayoutVars>
      </dgm:prSet>
      <dgm:spPr/>
    </dgm:pt>
    <dgm:pt modelId="{31774578-95F5-44FB-8088-FF585772FFF2}" type="pres">
      <dgm:prSet presAssocID="{1B89B724-83FA-45E7-9897-F8CF05462C4E}" presName="aSpace" presStyleCnt="0"/>
      <dgm:spPr/>
    </dgm:pt>
    <dgm:pt modelId="{EB056EF7-2848-4471-BF2D-295A72FE5373}" type="pres">
      <dgm:prSet presAssocID="{26BAFA6F-0396-4936-9224-F256FFBC59C6}" presName="compNode" presStyleCnt="0"/>
      <dgm:spPr/>
    </dgm:pt>
    <dgm:pt modelId="{04689502-1968-432E-9024-EE2DB7556D27}" type="pres">
      <dgm:prSet presAssocID="{26BAFA6F-0396-4936-9224-F256FFBC59C6}" presName="aNode" presStyleLbl="bgShp" presStyleIdx="2" presStyleCnt="3"/>
      <dgm:spPr/>
    </dgm:pt>
    <dgm:pt modelId="{05A9B768-0D66-415B-A833-A21BA485277E}" type="pres">
      <dgm:prSet presAssocID="{26BAFA6F-0396-4936-9224-F256FFBC59C6}" presName="textNode" presStyleLbl="bgShp" presStyleIdx="2" presStyleCnt="3"/>
      <dgm:spPr/>
    </dgm:pt>
    <dgm:pt modelId="{454F447B-1ECD-4860-9BBE-2CC3EBB78417}" type="pres">
      <dgm:prSet presAssocID="{26BAFA6F-0396-4936-9224-F256FFBC59C6}" presName="compChildNode" presStyleCnt="0"/>
      <dgm:spPr/>
    </dgm:pt>
    <dgm:pt modelId="{EF3B8805-EF52-4E56-9211-6460EDE52A24}" type="pres">
      <dgm:prSet presAssocID="{26BAFA6F-0396-4936-9224-F256FFBC59C6}" presName="theInnerList" presStyleCnt="0"/>
      <dgm:spPr/>
    </dgm:pt>
    <dgm:pt modelId="{C8C4F666-5CB0-4E0B-B341-984B40031468}" type="pres">
      <dgm:prSet presAssocID="{93406C4E-963D-46D6-8710-F69EC3B4E6B8}" presName="childNode" presStyleLbl="node1" presStyleIdx="10" presStyleCnt="15">
        <dgm:presLayoutVars>
          <dgm:bulletEnabled val="1"/>
        </dgm:presLayoutVars>
      </dgm:prSet>
      <dgm:spPr/>
    </dgm:pt>
    <dgm:pt modelId="{B2C6E12C-A69A-4D6A-B354-9BF8F2B76E0D}" type="pres">
      <dgm:prSet presAssocID="{93406C4E-963D-46D6-8710-F69EC3B4E6B8}" presName="aSpace2" presStyleCnt="0"/>
      <dgm:spPr/>
    </dgm:pt>
    <dgm:pt modelId="{8FBFC08C-2011-4B37-89BF-5B0D4C858743}" type="pres">
      <dgm:prSet presAssocID="{6EB7C6A3-3293-4A02-970D-6FCC45FE28B0}" presName="childNode" presStyleLbl="node1" presStyleIdx="11" presStyleCnt="15">
        <dgm:presLayoutVars>
          <dgm:bulletEnabled val="1"/>
        </dgm:presLayoutVars>
      </dgm:prSet>
      <dgm:spPr/>
    </dgm:pt>
    <dgm:pt modelId="{8B38D9EE-313D-4B72-B957-44B5170E6DF7}" type="pres">
      <dgm:prSet presAssocID="{6EB7C6A3-3293-4A02-970D-6FCC45FE28B0}" presName="aSpace2" presStyleCnt="0"/>
      <dgm:spPr/>
    </dgm:pt>
    <dgm:pt modelId="{3490B47D-FF3E-4574-9212-E5F85DB52816}" type="pres">
      <dgm:prSet presAssocID="{A8863160-A63A-4C42-B09E-C422975B4F07}" presName="childNode" presStyleLbl="node1" presStyleIdx="12" presStyleCnt="15">
        <dgm:presLayoutVars>
          <dgm:bulletEnabled val="1"/>
        </dgm:presLayoutVars>
      </dgm:prSet>
      <dgm:spPr/>
    </dgm:pt>
    <dgm:pt modelId="{22827ED7-8104-4521-B09B-186963AE6B76}" type="pres">
      <dgm:prSet presAssocID="{A8863160-A63A-4C42-B09E-C422975B4F07}" presName="aSpace2" presStyleCnt="0"/>
      <dgm:spPr/>
    </dgm:pt>
    <dgm:pt modelId="{F5AE0D7E-4917-48B4-AE22-238B221B8635}" type="pres">
      <dgm:prSet presAssocID="{15BFE119-E126-4B8E-B596-29924C79ED7D}" presName="childNode" presStyleLbl="node1" presStyleIdx="13" presStyleCnt="15">
        <dgm:presLayoutVars>
          <dgm:bulletEnabled val="1"/>
        </dgm:presLayoutVars>
      </dgm:prSet>
      <dgm:spPr/>
    </dgm:pt>
    <dgm:pt modelId="{82E4F847-3F52-403F-A92A-DC1C0BB97978}" type="pres">
      <dgm:prSet presAssocID="{15BFE119-E126-4B8E-B596-29924C79ED7D}" presName="aSpace2" presStyleCnt="0"/>
      <dgm:spPr/>
    </dgm:pt>
    <dgm:pt modelId="{EEA7A3BF-6548-4D0B-8897-B87EC0E6F5F8}" type="pres">
      <dgm:prSet presAssocID="{0680510A-610B-4369-91BF-DDF96D796C48}" presName="childNode" presStyleLbl="node1" presStyleIdx="14" presStyleCnt="15">
        <dgm:presLayoutVars>
          <dgm:bulletEnabled val="1"/>
        </dgm:presLayoutVars>
      </dgm:prSet>
      <dgm:spPr/>
    </dgm:pt>
  </dgm:ptLst>
  <dgm:cxnLst>
    <dgm:cxn modelId="{0A3FC506-F3B2-4CEC-A33A-A6AC3464F2F4}" type="presOf" srcId="{1B89B724-83FA-45E7-9897-F8CF05462C4E}" destId="{02CCC484-DEB4-4D05-82BE-05A3ED2025F9}" srcOrd="1" destOrd="0" presId="urn:microsoft.com/office/officeart/2005/8/layout/lProcess2"/>
    <dgm:cxn modelId="{47733109-AE7E-46CB-9D0D-1928BC37DDB3}" type="presOf" srcId="{636E8BF6-76C5-44B3-B207-82C928208DAA}" destId="{65E07F63-7E59-40D4-B80C-58245972A157}" srcOrd="0" destOrd="0" presId="urn:microsoft.com/office/officeart/2005/8/layout/lProcess2"/>
    <dgm:cxn modelId="{F4270D0E-57BD-4A6E-8445-9F5F997886B1}" type="presOf" srcId="{D3BCEB7C-5113-4126-BA90-E3CD305D898D}" destId="{C3AFDC18-7A10-431E-B035-79832A89F124}" srcOrd="0" destOrd="0" presId="urn:microsoft.com/office/officeart/2005/8/layout/lProcess2"/>
    <dgm:cxn modelId="{7CA1280F-0897-4A75-AEE0-F5AC8522357F}" srcId="{1B89B724-83FA-45E7-9897-F8CF05462C4E}" destId="{21160144-E341-4B9C-87C8-973D23C6749B}" srcOrd="2" destOrd="0" parTransId="{C39DE735-1450-4118-BBED-D7A50A518CDB}" sibTransId="{72FF6790-4158-48DD-A768-37F8C26A1287}"/>
    <dgm:cxn modelId="{DEA69819-6A56-4C1D-AA44-017409AB900D}" type="presOf" srcId="{7D3AFB31-C344-426B-80A4-7A525AB79F0C}" destId="{8030757C-470E-4991-B478-6255FE601E88}" srcOrd="0" destOrd="0" presId="urn:microsoft.com/office/officeart/2005/8/layout/lProcess2"/>
    <dgm:cxn modelId="{C9D7201C-11E1-40F4-BC5E-25B7AB9CA697}" type="presOf" srcId="{7D907C62-5F58-44D5-992D-4D4D975FDAD0}" destId="{5911772E-0486-434C-90D9-8FEE79EA9E52}" srcOrd="0" destOrd="0" presId="urn:microsoft.com/office/officeart/2005/8/layout/lProcess2"/>
    <dgm:cxn modelId="{A75E621C-A727-4A21-8616-495B4CA02326}" type="presOf" srcId="{26640669-D1F8-43CF-B3B4-79CF94612283}" destId="{546C0533-67D0-4BA4-A46D-0450FD7EE9D9}" srcOrd="0" destOrd="0" presId="urn:microsoft.com/office/officeart/2005/8/layout/lProcess2"/>
    <dgm:cxn modelId="{F4398C27-69C1-4BA6-B0F0-710713018A6D}" srcId="{402920EF-4BCE-41E8-88E5-E4DF065BD301}" destId="{F5DBC35C-3E05-44D7-81BA-34241CF92C37}" srcOrd="1" destOrd="0" parTransId="{7A62031B-34CA-4FCE-A75B-F446CF1DF95C}" sibTransId="{C338E7D0-0697-4EC8-8F1C-B10D3822356A}"/>
    <dgm:cxn modelId="{05635A2B-5FFB-41F3-9E0C-36F9E45139C9}" srcId="{402920EF-4BCE-41E8-88E5-E4DF065BD301}" destId="{636E8BF6-76C5-44B3-B207-82C928208DAA}" srcOrd="0" destOrd="0" parTransId="{E3D70BC4-FA45-4A15-B4DB-55BB638EE0C6}" sibTransId="{9C02AD1C-A31D-41FE-A867-9B8DE26E72FB}"/>
    <dgm:cxn modelId="{8EA80739-4462-4988-98D1-B31D801A8DAB}" srcId="{402920EF-4BCE-41E8-88E5-E4DF065BD301}" destId="{7D907C62-5F58-44D5-992D-4D4D975FDAD0}" srcOrd="4" destOrd="0" parTransId="{0C9C690B-B91C-47A4-90EB-606FBC77F831}" sibTransId="{2A7D87F2-95DB-4319-8134-097B5C9F48B4}"/>
    <dgm:cxn modelId="{D479A73A-68CC-4DC4-B3A5-A49130EF8FC9}" srcId="{26640669-D1F8-43CF-B3B4-79CF94612283}" destId="{26BAFA6F-0396-4936-9224-F256FFBC59C6}" srcOrd="2" destOrd="0" parTransId="{77A24A00-72BB-4425-8806-C3AB2170989C}" sibTransId="{0027A388-F41E-4FDC-ACF8-31BA2A8446F7}"/>
    <dgm:cxn modelId="{5F35F03C-8711-436A-AAA9-CD37B75845E7}" type="presOf" srcId="{26BAFA6F-0396-4936-9224-F256FFBC59C6}" destId="{05A9B768-0D66-415B-A833-A21BA485277E}" srcOrd="1" destOrd="0" presId="urn:microsoft.com/office/officeart/2005/8/layout/lProcess2"/>
    <dgm:cxn modelId="{1131853D-B725-4F8B-BFD5-6A94362B648B}" srcId="{402920EF-4BCE-41E8-88E5-E4DF065BD301}" destId="{5B2D82E8-ACB8-4326-BBFE-9EF079275A76}" srcOrd="2" destOrd="0" parTransId="{D30B64B2-22AE-4ED0-8AC5-079F379987C9}" sibTransId="{3A9E3943-E426-4BEF-AA21-DFA2F8219C95}"/>
    <dgm:cxn modelId="{2863355E-286E-4F32-9748-75A8F1BCE9B6}" srcId="{1B89B724-83FA-45E7-9897-F8CF05462C4E}" destId="{61C4EA26-A767-493D-BF83-92E7AA5FF4EE}" srcOrd="3" destOrd="0" parTransId="{6762A477-8D0B-4605-8324-0F3D21344F64}" sibTransId="{A85D5795-303C-4D14-9D7D-0620AA897AB3}"/>
    <dgm:cxn modelId="{62D3DA60-7FE2-4A77-A3DB-121403442F62}" srcId="{1B89B724-83FA-45E7-9897-F8CF05462C4E}" destId="{D3BCEB7C-5113-4126-BA90-E3CD305D898D}" srcOrd="0" destOrd="0" parTransId="{3D91A0C2-B03F-4694-9CE6-47FBCCD146F0}" sibTransId="{B2FB0BF5-4AF2-4BE3-9F06-845E4F6BBF97}"/>
    <dgm:cxn modelId="{C69B2463-CFD4-4753-B043-B7B30A270956}" srcId="{26BAFA6F-0396-4936-9224-F256FFBC59C6}" destId="{93406C4E-963D-46D6-8710-F69EC3B4E6B8}" srcOrd="0" destOrd="0" parTransId="{E6A63819-48A6-4436-AFBA-C9C5AC1F6B99}" sibTransId="{DE1EE5B4-BC17-4AB5-9437-F18A7064172F}"/>
    <dgm:cxn modelId="{F9BD9D4A-7C2B-46EE-9DA7-4EEB2031731F}" srcId="{26BAFA6F-0396-4936-9224-F256FFBC59C6}" destId="{0680510A-610B-4369-91BF-DDF96D796C48}" srcOrd="4" destOrd="0" parTransId="{969F9A9D-73A8-4FD5-B5E9-DEE10EF535D2}" sibTransId="{FB329D0B-3CCD-4761-AFD5-D137571082AF}"/>
    <dgm:cxn modelId="{9C735E53-F0A8-4A6A-A56A-FBA00804481D}" type="presOf" srcId="{15BFE119-E126-4B8E-B596-29924C79ED7D}" destId="{F5AE0D7E-4917-48B4-AE22-238B221B8635}" srcOrd="0" destOrd="0" presId="urn:microsoft.com/office/officeart/2005/8/layout/lProcess2"/>
    <dgm:cxn modelId="{D98D7373-1074-4BB0-AF32-D7935E763677}" srcId="{1B89B724-83FA-45E7-9897-F8CF05462C4E}" destId="{7D3AFB31-C344-426B-80A4-7A525AB79F0C}" srcOrd="1" destOrd="0" parTransId="{E2E5395F-CC48-4911-B1E3-280CB295DEB8}" sibTransId="{62E32D7E-D38F-42BD-A9E9-DC93F85DE03B}"/>
    <dgm:cxn modelId="{6813C376-D9E7-4896-B2BD-03A5A9B8A824}" type="presOf" srcId="{26BAFA6F-0396-4936-9224-F256FFBC59C6}" destId="{04689502-1968-432E-9024-EE2DB7556D27}" srcOrd="0" destOrd="0" presId="urn:microsoft.com/office/officeart/2005/8/layout/lProcess2"/>
    <dgm:cxn modelId="{525DDB58-FBCF-4A5C-A32D-4667A0AB6D52}" type="presOf" srcId="{21160144-E341-4B9C-87C8-973D23C6749B}" destId="{AE8F66C7-BFA7-438A-BBA3-244C8F149524}" srcOrd="0" destOrd="0" presId="urn:microsoft.com/office/officeart/2005/8/layout/lProcess2"/>
    <dgm:cxn modelId="{D4709186-198D-47BB-973E-3E5ADD501877}" type="presOf" srcId="{402920EF-4BCE-41E8-88E5-E4DF065BD301}" destId="{174C53B5-6DCC-44C4-8063-2838C99E0FF2}" srcOrd="0" destOrd="0" presId="urn:microsoft.com/office/officeart/2005/8/layout/lProcess2"/>
    <dgm:cxn modelId="{34ACEE87-6892-40FC-AA5A-69028FF49800}" type="presOf" srcId="{6EB7C6A3-3293-4A02-970D-6FCC45FE28B0}" destId="{8FBFC08C-2011-4B37-89BF-5B0D4C858743}" srcOrd="0" destOrd="0" presId="urn:microsoft.com/office/officeart/2005/8/layout/lProcess2"/>
    <dgm:cxn modelId="{21859094-16A6-44FD-A6D2-386645521E1E}" srcId="{26BAFA6F-0396-4936-9224-F256FFBC59C6}" destId="{15BFE119-E126-4B8E-B596-29924C79ED7D}" srcOrd="3" destOrd="0" parTransId="{507887F5-5307-4767-A093-F3D69AB59834}" sibTransId="{E3C2253B-D93B-4941-A712-AEE68618DD5F}"/>
    <dgm:cxn modelId="{2EFAD399-0B19-4F4B-8099-A7960145FF72}" type="presOf" srcId="{A8863160-A63A-4C42-B09E-C422975B4F07}" destId="{3490B47D-FF3E-4574-9212-E5F85DB52816}" srcOrd="0" destOrd="0" presId="urn:microsoft.com/office/officeart/2005/8/layout/lProcess2"/>
    <dgm:cxn modelId="{53ADEFA1-E071-477A-9589-9969A9237140}" srcId="{26640669-D1F8-43CF-B3B4-79CF94612283}" destId="{1B89B724-83FA-45E7-9897-F8CF05462C4E}" srcOrd="1" destOrd="0" parTransId="{2F0B4AC2-746D-45C4-91C9-FF41A714E558}" sibTransId="{CDEB4018-6B15-48C6-88AD-4CC5721B159B}"/>
    <dgm:cxn modelId="{C50D63A6-8663-4792-91BD-9F64A6204165}" type="presOf" srcId="{F5DBC35C-3E05-44D7-81BA-34241CF92C37}" destId="{E184D3B3-35C3-43BE-A5C6-5D5A9871B9F9}" srcOrd="0" destOrd="0" presId="urn:microsoft.com/office/officeart/2005/8/layout/lProcess2"/>
    <dgm:cxn modelId="{D56049B3-DC77-43B8-A6E5-72F1B9B154AC}" type="presOf" srcId="{DDF00678-E50A-4833-BFBE-B747D656D01C}" destId="{C6B4A7BF-A41D-47A9-9229-4A3CA855C633}" srcOrd="0" destOrd="0" presId="urn:microsoft.com/office/officeart/2005/8/layout/lProcess2"/>
    <dgm:cxn modelId="{803B32B4-1E00-41F2-B152-051EBBCF710F}" type="presOf" srcId="{1B89B724-83FA-45E7-9897-F8CF05462C4E}" destId="{216ACDC1-6155-4965-9A92-F865376AFE77}" srcOrd="0" destOrd="0" presId="urn:microsoft.com/office/officeart/2005/8/layout/lProcess2"/>
    <dgm:cxn modelId="{2A352FB7-BEBB-478D-9876-87D2469E8401}" srcId="{1B89B724-83FA-45E7-9897-F8CF05462C4E}" destId="{DDF00678-E50A-4833-BFBE-B747D656D01C}" srcOrd="4" destOrd="0" parTransId="{1A94C4E7-B520-4B52-9571-F7BD9E1CC523}" sibTransId="{1D76A2F0-B0AD-49A7-985D-0F0C6979D7DE}"/>
    <dgm:cxn modelId="{0CBA30B7-3A82-4289-92D9-48DB707AB097}" type="presOf" srcId="{0680510A-610B-4369-91BF-DDF96D796C48}" destId="{EEA7A3BF-6548-4D0B-8897-B87EC0E6F5F8}" srcOrd="0" destOrd="0" presId="urn:microsoft.com/office/officeart/2005/8/layout/lProcess2"/>
    <dgm:cxn modelId="{C93185B8-8BF7-4326-AE99-A7FBB00B7079}" srcId="{402920EF-4BCE-41E8-88E5-E4DF065BD301}" destId="{95A6EE09-4FBD-4490-9D34-AA0E4328468D}" srcOrd="3" destOrd="0" parTransId="{4CB83FE5-1705-4304-B0B1-BE752F016613}" sibTransId="{FA696F42-1EA2-429E-B1C3-86D33365892E}"/>
    <dgm:cxn modelId="{58E9A0B9-4C5E-4227-9371-A31F64970689}" type="presOf" srcId="{402920EF-4BCE-41E8-88E5-E4DF065BD301}" destId="{22EE6496-3229-4CF4-BC8E-873CEC3F41A5}" srcOrd="1" destOrd="0" presId="urn:microsoft.com/office/officeart/2005/8/layout/lProcess2"/>
    <dgm:cxn modelId="{9C8AF0B9-C7B0-4EF2-A24D-1767942FB7A0}" srcId="{26640669-D1F8-43CF-B3B4-79CF94612283}" destId="{402920EF-4BCE-41E8-88E5-E4DF065BD301}" srcOrd="0" destOrd="0" parTransId="{866B93CB-C21F-478B-A807-9C2E5CFD75DF}" sibTransId="{7EC7CB1A-D47C-4541-AACD-6F2AE55EF406}"/>
    <dgm:cxn modelId="{647533C2-8E69-4A42-BDF2-E724F3409878}" srcId="{26BAFA6F-0396-4936-9224-F256FFBC59C6}" destId="{A8863160-A63A-4C42-B09E-C422975B4F07}" srcOrd="2" destOrd="0" parTransId="{1BF0967A-193B-4B1F-9E4C-B8C3912DECAE}" sibTransId="{2A977BF6-89FE-438E-84F9-EF4E417C819A}"/>
    <dgm:cxn modelId="{223C9DC6-43CC-49E4-9FC6-A447FE13E31E}" type="presOf" srcId="{61C4EA26-A767-493D-BF83-92E7AA5FF4EE}" destId="{549761DE-A4BA-42BA-AB34-0F155DDCDBE1}" srcOrd="0" destOrd="0" presId="urn:microsoft.com/office/officeart/2005/8/layout/lProcess2"/>
    <dgm:cxn modelId="{F64EB1C8-8D0F-4720-A218-D43E3843D958}" srcId="{26BAFA6F-0396-4936-9224-F256FFBC59C6}" destId="{6EB7C6A3-3293-4A02-970D-6FCC45FE28B0}" srcOrd="1" destOrd="0" parTransId="{8AAD142B-AC30-4F40-BF77-A87293D53045}" sibTransId="{45E918EA-F2E5-4DB8-AB29-928CAA7455B9}"/>
    <dgm:cxn modelId="{7811ACD7-1854-4C24-B969-325CB047D164}" type="presOf" srcId="{5B2D82E8-ACB8-4326-BBFE-9EF079275A76}" destId="{4FFD17FF-4E9E-464E-B326-C211C190399E}" srcOrd="0" destOrd="0" presId="urn:microsoft.com/office/officeart/2005/8/layout/lProcess2"/>
    <dgm:cxn modelId="{7FF0C7E5-8AFB-4B1F-9273-BE9003D2724C}" type="presOf" srcId="{93406C4E-963D-46D6-8710-F69EC3B4E6B8}" destId="{C8C4F666-5CB0-4E0B-B341-984B40031468}" srcOrd="0" destOrd="0" presId="urn:microsoft.com/office/officeart/2005/8/layout/lProcess2"/>
    <dgm:cxn modelId="{93CCC0F3-C16F-4F0E-AF1C-C2EB9FC1604A}" type="presOf" srcId="{95A6EE09-4FBD-4490-9D34-AA0E4328468D}" destId="{524B03A5-419B-426F-94C4-8ED0820893C8}" srcOrd="0" destOrd="0" presId="urn:microsoft.com/office/officeart/2005/8/layout/lProcess2"/>
    <dgm:cxn modelId="{65237E8E-DA85-4C6C-BA2E-FEDBCD334B04}" type="presParOf" srcId="{546C0533-67D0-4BA4-A46D-0450FD7EE9D9}" destId="{8ABEFF09-DB91-4880-87D7-BEA133BF4D52}" srcOrd="0" destOrd="0" presId="urn:microsoft.com/office/officeart/2005/8/layout/lProcess2"/>
    <dgm:cxn modelId="{1C65CE82-8664-47B8-84CA-5DBE2F85350C}" type="presParOf" srcId="{8ABEFF09-DB91-4880-87D7-BEA133BF4D52}" destId="{174C53B5-6DCC-44C4-8063-2838C99E0FF2}" srcOrd="0" destOrd="0" presId="urn:microsoft.com/office/officeart/2005/8/layout/lProcess2"/>
    <dgm:cxn modelId="{B94CBEF0-4134-4DAC-8726-EA59604A6050}" type="presParOf" srcId="{8ABEFF09-DB91-4880-87D7-BEA133BF4D52}" destId="{22EE6496-3229-4CF4-BC8E-873CEC3F41A5}" srcOrd="1" destOrd="0" presId="urn:microsoft.com/office/officeart/2005/8/layout/lProcess2"/>
    <dgm:cxn modelId="{3D5A431F-BC2B-47C6-B85F-A048F05A8A80}" type="presParOf" srcId="{8ABEFF09-DB91-4880-87D7-BEA133BF4D52}" destId="{ED8DF737-77BE-42E4-BE59-A6852CA04BE3}" srcOrd="2" destOrd="0" presId="urn:microsoft.com/office/officeart/2005/8/layout/lProcess2"/>
    <dgm:cxn modelId="{F7C704F5-213D-4621-9C8C-91B1E1610075}" type="presParOf" srcId="{ED8DF737-77BE-42E4-BE59-A6852CA04BE3}" destId="{FBD88BBE-3139-432A-A58E-894F766F4195}" srcOrd="0" destOrd="0" presId="urn:microsoft.com/office/officeart/2005/8/layout/lProcess2"/>
    <dgm:cxn modelId="{0B709AC6-2E56-40C2-B60A-DF17F7C9FDC5}" type="presParOf" srcId="{FBD88BBE-3139-432A-A58E-894F766F4195}" destId="{65E07F63-7E59-40D4-B80C-58245972A157}" srcOrd="0" destOrd="0" presId="urn:microsoft.com/office/officeart/2005/8/layout/lProcess2"/>
    <dgm:cxn modelId="{A13F17C0-551F-4C9A-88B8-0F03FBEDD461}" type="presParOf" srcId="{FBD88BBE-3139-432A-A58E-894F766F4195}" destId="{6D0FA6DB-171F-4231-8794-7F8700FB8108}" srcOrd="1" destOrd="0" presId="urn:microsoft.com/office/officeart/2005/8/layout/lProcess2"/>
    <dgm:cxn modelId="{E3B2F912-9AF5-484F-B477-B05BD881F9B7}" type="presParOf" srcId="{FBD88BBE-3139-432A-A58E-894F766F4195}" destId="{E184D3B3-35C3-43BE-A5C6-5D5A9871B9F9}" srcOrd="2" destOrd="0" presId="urn:microsoft.com/office/officeart/2005/8/layout/lProcess2"/>
    <dgm:cxn modelId="{F235DC99-AC87-4C75-9FFA-5D5BB70F78F4}" type="presParOf" srcId="{FBD88BBE-3139-432A-A58E-894F766F4195}" destId="{4D6A7C14-E065-442C-A194-D4E8EC322C58}" srcOrd="3" destOrd="0" presId="urn:microsoft.com/office/officeart/2005/8/layout/lProcess2"/>
    <dgm:cxn modelId="{A8F14023-AE05-43B9-BF5F-68DDBD42D469}" type="presParOf" srcId="{FBD88BBE-3139-432A-A58E-894F766F4195}" destId="{4FFD17FF-4E9E-464E-B326-C211C190399E}" srcOrd="4" destOrd="0" presId="urn:microsoft.com/office/officeart/2005/8/layout/lProcess2"/>
    <dgm:cxn modelId="{F4AFBB31-3F48-42C1-921C-8BB804BBF2B1}" type="presParOf" srcId="{FBD88BBE-3139-432A-A58E-894F766F4195}" destId="{B09410AE-B2D7-4D27-B7D1-C207070E0889}" srcOrd="5" destOrd="0" presId="urn:microsoft.com/office/officeart/2005/8/layout/lProcess2"/>
    <dgm:cxn modelId="{26291B81-92D5-4893-A8C1-E1683BAA18C9}" type="presParOf" srcId="{FBD88BBE-3139-432A-A58E-894F766F4195}" destId="{524B03A5-419B-426F-94C4-8ED0820893C8}" srcOrd="6" destOrd="0" presId="urn:microsoft.com/office/officeart/2005/8/layout/lProcess2"/>
    <dgm:cxn modelId="{2F8B9A4B-C013-4B49-B841-5906260F6FD7}" type="presParOf" srcId="{FBD88BBE-3139-432A-A58E-894F766F4195}" destId="{053D3F68-D4E9-46F8-AF8E-8A0E2AE4ECFA}" srcOrd="7" destOrd="0" presId="urn:microsoft.com/office/officeart/2005/8/layout/lProcess2"/>
    <dgm:cxn modelId="{26DC3C3C-4104-4E4C-B1A8-0B37E85E9BE6}" type="presParOf" srcId="{FBD88BBE-3139-432A-A58E-894F766F4195}" destId="{5911772E-0486-434C-90D9-8FEE79EA9E52}" srcOrd="8" destOrd="0" presId="urn:microsoft.com/office/officeart/2005/8/layout/lProcess2"/>
    <dgm:cxn modelId="{E17C9874-1EB5-4F45-920C-428CC39B4C2B}" type="presParOf" srcId="{546C0533-67D0-4BA4-A46D-0450FD7EE9D9}" destId="{2CA425ED-5881-48FE-950B-7C3AA18DFE3E}" srcOrd="1" destOrd="0" presId="urn:microsoft.com/office/officeart/2005/8/layout/lProcess2"/>
    <dgm:cxn modelId="{338F0821-FDFC-4DBE-87D7-390BDF68B3D1}" type="presParOf" srcId="{546C0533-67D0-4BA4-A46D-0450FD7EE9D9}" destId="{EE9DB06F-07BC-4383-A99A-32C474313D6E}" srcOrd="2" destOrd="0" presId="urn:microsoft.com/office/officeart/2005/8/layout/lProcess2"/>
    <dgm:cxn modelId="{7B29E9B0-EE78-404C-B69F-E30A348F7932}" type="presParOf" srcId="{EE9DB06F-07BC-4383-A99A-32C474313D6E}" destId="{216ACDC1-6155-4965-9A92-F865376AFE77}" srcOrd="0" destOrd="0" presId="urn:microsoft.com/office/officeart/2005/8/layout/lProcess2"/>
    <dgm:cxn modelId="{86133497-8D30-4CAB-B0DF-076D7C8D859B}" type="presParOf" srcId="{EE9DB06F-07BC-4383-A99A-32C474313D6E}" destId="{02CCC484-DEB4-4D05-82BE-05A3ED2025F9}" srcOrd="1" destOrd="0" presId="urn:microsoft.com/office/officeart/2005/8/layout/lProcess2"/>
    <dgm:cxn modelId="{0CBD3917-C5E1-41D8-9B34-C6CFA2F5EF4B}" type="presParOf" srcId="{EE9DB06F-07BC-4383-A99A-32C474313D6E}" destId="{CFD01AA7-444E-455E-AD2C-8CABA203D6AA}" srcOrd="2" destOrd="0" presId="urn:microsoft.com/office/officeart/2005/8/layout/lProcess2"/>
    <dgm:cxn modelId="{8B295265-0D59-47C1-86AB-B87366D82045}" type="presParOf" srcId="{CFD01AA7-444E-455E-AD2C-8CABA203D6AA}" destId="{30C1F3A1-C62D-4595-B44D-947EACD757CB}" srcOrd="0" destOrd="0" presId="urn:microsoft.com/office/officeart/2005/8/layout/lProcess2"/>
    <dgm:cxn modelId="{33D66FF2-6C18-4D47-A1DB-F050CFC4CAE7}" type="presParOf" srcId="{30C1F3A1-C62D-4595-B44D-947EACD757CB}" destId="{C3AFDC18-7A10-431E-B035-79832A89F124}" srcOrd="0" destOrd="0" presId="urn:microsoft.com/office/officeart/2005/8/layout/lProcess2"/>
    <dgm:cxn modelId="{56C74C79-8220-43E4-98FA-553D5EEF8BD1}" type="presParOf" srcId="{30C1F3A1-C62D-4595-B44D-947EACD757CB}" destId="{A568360A-C7E8-41FD-87E9-EAC6EA328B68}" srcOrd="1" destOrd="0" presId="urn:microsoft.com/office/officeart/2005/8/layout/lProcess2"/>
    <dgm:cxn modelId="{0EFBCB9F-0D65-4C95-BFB0-E4CE7B0AFDAD}" type="presParOf" srcId="{30C1F3A1-C62D-4595-B44D-947EACD757CB}" destId="{8030757C-470E-4991-B478-6255FE601E88}" srcOrd="2" destOrd="0" presId="urn:microsoft.com/office/officeart/2005/8/layout/lProcess2"/>
    <dgm:cxn modelId="{D5E3A6A4-6DF3-4B6A-8273-A21364419347}" type="presParOf" srcId="{30C1F3A1-C62D-4595-B44D-947EACD757CB}" destId="{E87CAA28-F963-4C8D-94AF-DECDD0BE42B7}" srcOrd="3" destOrd="0" presId="urn:microsoft.com/office/officeart/2005/8/layout/lProcess2"/>
    <dgm:cxn modelId="{DD956D9B-1A44-4B4F-A924-F1F3A6B97177}" type="presParOf" srcId="{30C1F3A1-C62D-4595-B44D-947EACD757CB}" destId="{AE8F66C7-BFA7-438A-BBA3-244C8F149524}" srcOrd="4" destOrd="0" presId="urn:microsoft.com/office/officeart/2005/8/layout/lProcess2"/>
    <dgm:cxn modelId="{6F57E937-ABC5-46E3-B101-797AC03FEDBB}" type="presParOf" srcId="{30C1F3A1-C62D-4595-B44D-947EACD757CB}" destId="{B1D52CEF-EA65-4E60-8446-F8A012EEDD93}" srcOrd="5" destOrd="0" presId="urn:microsoft.com/office/officeart/2005/8/layout/lProcess2"/>
    <dgm:cxn modelId="{AA71E97A-5D03-42B1-832D-3572904CEEFC}" type="presParOf" srcId="{30C1F3A1-C62D-4595-B44D-947EACD757CB}" destId="{549761DE-A4BA-42BA-AB34-0F155DDCDBE1}" srcOrd="6" destOrd="0" presId="urn:microsoft.com/office/officeart/2005/8/layout/lProcess2"/>
    <dgm:cxn modelId="{8919D76D-3FA4-4BA8-8D2C-9E7D4CCC5B4A}" type="presParOf" srcId="{30C1F3A1-C62D-4595-B44D-947EACD757CB}" destId="{B97BCA2D-4DDE-42D3-A782-F20FBA3641EE}" srcOrd="7" destOrd="0" presId="urn:microsoft.com/office/officeart/2005/8/layout/lProcess2"/>
    <dgm:cxn modelId="{CDF9AA7D-3A51-40CC-9BD1-F4EF5F81E185}" type="presParOf" srcId="{30C1F3A1-C62D-4595-B44D-947EACD757CB}" destId="{C6B4A7BF-A41D-47A9-9229-4A3CA855C633}" srcOrd="8" destOrd="0" presId="urn:microsoft.com/office/officeart/2005/8/layout/lProcess2"/>
    <dgm:cxn modelId="{9C8888F6-809B-444A-9E45-4B6553BD1834}" type="presParOf" srcId="{546C0533-67D0-4BA4-A46D-0450FD7EE9D9}" destId="{31774578-95F5-44FB-8088-FF585772FFF2}" srcOrd="3" destOrd="0" presId="urn:microsoft.com/office/officeart/2005/8/layout/lProcess2"/>
    <dgm:cxn modelId="{CF0B9A24-218A-4D25-B2F2-ECDFD4702EB2}" type="presParOf" srcId="{546C0533-67D0-4BA4-A46D-0450FD7EE9D9}" destId="{EB056EF7-2848-4471-BF2D-295A72FE5373}" srcOrd="4" destOrd="0" presId="urn:microsoft.com/office/officeart/2005/8/layout/lProcess2"/>
    <dgm:cxn modelId="{C3DB22E4-3B1F-4A83-9FDF-BC5FEE4755E1}" type="presParOf" srcId="{EB056EF7-2848-4471-BF2D-295A72FE5373}" destId="{04689502-1968-432E-9024-EE2DB7556D27}" srcOrd="0" destOrd="0" presId="urn:microsoft.com/office/officeart/2005/8/layout/lProcess2"/>
    <dgm:cxn modelId="{036B6E8C-C3FE-4DA5-8DC0-581D372EE28E}" type="presParOf" srcId="{EB056EF7-2848-4471-BF2D-295A72FE5373}" destId="{05A9B768-0D66-415B-A833-A21BA485277E}" srcOrd="1" destOrd="0" presId="urn:microsoft.com/office/officeart/2005/8/layout/lProcess2"/>
    <dgm:cxn modelId="{77E60E9D-CE30-433D-B533-C3CBFD2B6F16}" type="presParOf" srcId="{EB056EF7-2848-4471-BF2D-295A72FE5373}" destId="{454F447B-1ECD-4860-9BBE-2CC3EBB78417}" srcOrd="2" destOrd="0" presId="urn:microsoft.com/office/officeart/2005/8/layout/lProcess2"/>
    <dgm:cxn modelId="{E6C23794-2C9E-4933-B7B7-F00017750683}" type="presParOf" srcId="{454F447B-1ECD-4860-9BBE-2CC3EBB78417}" destId="{EF3B8805-EF52-4E56-9211-6460EDE52A24}" srcOrd="0" destOrd="0" presId="urn:microsoft.com/office/officeart/2005/8/layout/lProcess2"/>
    <dgm:cxn modelId="{1366D867-22D6-43F4-993F-4798D2D10128}" type="presParOf" srcId="{EF3B8805-EF52-4E56-9211-6460EDE52A24}" destId="{C8C4F666-5CB0-4E0B-B341-984B40031468}" srcOrd="0" destOrd="0" presId="urn:microsoft.com/office/officeart/2005/8/layout/lProcess2"/>
    <dgm:cxn modelId="{66213D17-8B58-45DC-BBB2-8420E2E3B466}" type="presParOf" srcId="{EF3B8805-EF52-4E56-9211-6460EDE52A24}" destId="{B2C6E12C-A69A-4D6A-B354-9BF8F2B76E0D}" srcOrd="1" destOrd="0" presId="urn:microsoft.com/office/officeart/2005/8/layout/lProcess2"/>
    <dgm:cxn modelId="{D456632A-681C-4AE2-9F31-69DFEF526EDE}" type="presParOf" srcId="{EF3B8805-EF52-4E56-9211-6460EDE52A24}" destId="{8FBFC08C-2011-4B37-89BF-5B0D4C858743}" srcOrd="2" destOrd="0" presId="urn:microsoft.com/office/officeart/2005/8/layout/lProcess2"/>
    <dgm:cxn modelId="{00FC370C-DB2B-470A-B8D1-A90632ECF0A4}" type="presParOf" srcId="{EF3B8805-EF52-4E56-9211-6460EDE52A24}" destId="{8B38D9EE-313D-4B72-B957-44B5170E6DF7}" srcOrd="3" destOrd="0" presId="urn:microsoft.com/office/officeart/2005/8/layout/lProcess2"/>
    <dgm:cxn modelId="{FF0AF116-4FB7-4C61-9987-E80E4B8A7824}" type="presParOf" srcId="{EF3B8805-EF52-4E56-9211-6460EDE52A24}" destId="{3490B47D-FF3E-4574-9212-E5F85DB52816}" srcOrd="4" destOrd="0" presId="urn:microsoft.com/office/officeart/2005/8/layout/lProcess2"/>
    <dgm:cxn modelId="{00C12F36-150B-4694-9145-988EC4541312}" type="presParOf" srcId="{EF3B8805-EF52-4E56-9211-6460EDE52A24}" destId="{22827ED7-8104-4521-B09B-186963AE6B76}" srcOrd="5" destOrd="0" presId="urn:microsoft.com/office/officeart/2005/8/layout/lProcess2"/>
    <dgm:cxn modelId="{4ADF5CED-651A-46CC-9559-B36B4EA63425}" type="presParOf" srcId="{EF3B8805-EF52-4E56-9211-6460EDE52A24}" destId="{F5AE0D7E-4917-48B4-AE22-238B221B8635}" srcOrd="6" destOrd="0" presId="urn:microsoft.com/office/officeart/2005/8/layout/lProcess2"/>
    <dgm:cxn modelId="{26CBE047-6F9E-493A-9ED3-F7273F6EAC62}" type="presParOf" srcId="{EF3B8805-EF52-4E56-9211-6460EDE52A24}" destId="{82E4F847-3F52-403F-A92A-DC1C0BB97978}" srcOrd="7" destOrd="0" presId="urn:microsoft.com/office/officeart/2005/8/layout/lProcess2"/>
    <dgm:cxn modelId="{1A0C3BB5-ED44-42AF-B2F6-02A9FD0147A6}" type="presParOf" srcId="{EF3B8805-EF52-4E56-9211-6460EDE52A24}" destId="{EEA7A3BF-6548-4D0B-8897-B87EC0E6F5F8}" srcOrd="8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EC84D1E-C896-46FE-A8C7-2E7B508575B6}" type="doc">
      <dgm:prSet loTypeId="urn:microsoft.com/office/officeart/2008/layout/CircleAccentTimeline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7D0DB7-0847-4783-B07F-1A0EA476AE16}">
      <dgm:prSet phldrT="[Text]" phldr="0"/>
      <dgm:spPr/>
      <dgm:t>
        <a:bodyPr/>
        <a:lstStyle/>
        <a:p>
          <a:r>
            <a:rPr lang="en-US" dirty="0"/>
            <a:t> </a:t>
          </a:r>
        </a:p>
      </dgm:t>
    </dgm:pt>
    <dgm:pt modelId="{6799CE66-9CED-43BA-8753-FC33640FD4A7}" cxnId="{DD22E408-9F44-4639-BB1D-EDAAE4541F53}" type="parTrans">
      <dgm:prSet/>
      <dgm:spPr/>
      <dgm:t>
        <a:bodyPr/>
        <a:lstStyle/>
        <a:p>
          <a:endParaRPr lang="en-US"/>
        </a:p>
      </dgm:t>
    </dgm:pt>
    <dgm:pt modelId="{3C61F3BC-BA3B-4895-9FE1-775C4BF402DE}" cxnId="{DD22E408-9F44-4639-BB1D-EDAAE4541F53}" type="sibTrans">
      <dgm:prSet/>
      <dgm:spPr/>
      <dgm:t>
        <a:bodyPr/>
        <a:lstStyle/>
        <a:p>
          <a:endParaRPr lang="en-US"/>
        </a:p>
      </dgm:t>
    </dgm:pt>
    <dgm:pt modelId="{C8CC6B43-3D1E-496E-B163-4A84EBDFD14C}">
      <dgm:prSet phldrT="[Text]" phldr="0"/>
      <dgm:spPr/>
      <dgm:t>
        <a:bodyPr/>
        <a:lstStyle/>
        <a:p>
          <a:r>
            <a:rPr lang="en-US" dirty="0"/>
            <a:t> </a:t>
          </a:r>
        </a:p>
      </dgm:t>
    </dgm:pt>
    <dgm:pt modelId="{C0BC6CEC-4708-4AF2-87DC-C036AEF4BF05}" cxnId="{AD7681DA-F75D-498E-A0BD-D235F2AF233D}" type="parTrans">
      <dgm:prSet/>
      <dgm:spPr/>
      <dgm:t>
        <a:bodyPr/>
        <a:lstStyle/>
        <a:p>
          <a:endParaRPr lang="en-US"/>
        </a:p>
      </dgm:t>
    </dgm:pt>
    <dgm:pt modelId="{1E6D546D-8238-4BB9-ABC3-6FACC2EEF400}" cxnId="{AD7681DA-F75D-498E-A0BD-D235F2AF233D}" type="sibTrans">
      <dgm:prSet/>
      <dgm:spPr/>
      <dgm:t>
        <a:bodyPr/>
        <a:lstStyle/>
        <a:p>
          <a:endParaRPr lang="en-US"/>
        </a:p>
      </dgm:t>
    </dgm:pt>
    <dgm:pt modelId="{92796F7D-9F2F-4AF5-AD2E-1C5BE15A38A2}">
      <dgm:prSet phldrT="[Text]" phldr="0"/>
      <dgm:spPr/>
      <dgm:t>
        <a:bodyPr/>
        <a:lstStyle/>
        <a:p>
          <a:r>
            <a:rPr lang="en-US" dirty="0"/>
            <a:t> </a:t>
          </a:r>
        </a:p>
      </dgm:t>
    </dgm:pt>
    <dgm:pt modelId="{40BBD675-115F-4AA7-90EC-0A0D334AAE54}" cxnId="{117B258D-C89D-4FD0-B802-ACE55F10444D}" type="parTrans">
      <dgm:prSet/>
      <dgm:spPr/>
      <dgm:t>
        <a:bodyPr/>
        <a:lstStyle/>
        <a:p>
          <a:endParaRPr lang="en-US"/>
        </a:p>
      </dgm:t>
    </dgm:pt>
    <dgm:pt modelId="{5870E676-0D08-44AA-8C86-9B0FAE915047}" cxnId="{117B258D-C89D-4FD0-B802-ACE55F10444D}" type="sibTrans">
      <dgm:prSet/>
      <dgm:spPr/>
      <dgm:t>
        <a:bodyPr/>
        <a:lstStyle/>
        <a:p>
          <a:endParaRPr lang="en-US"/>
        </a:p>
      </dgm:t>
    </dgm:pt>
    <dgm:pt modelId="{F718CED9-AFAB-4F06-8465-7E9178D9A34E}">
      <dgm:prSet phldrT="[Text]" phldr="0"/>
      <dgm:spPr/>
      <dgm:t>
        <a:bodyPr/>
        <a:lstStyle/>
        <a:p>
          <a:r>
            <a:rPr lang="en-US" dirty="0"/>
            <a:t> </a:t>
          </a:r>
        </a:p>
      </dgm:t>
    </dgm:pt>
    <dgm:pt modelId="{A3AE9726-F866-40DC-9F02-AE2A64C7D3BC}" cxnId="{D7F6AC2A-6C7F-4612-A2F6-676353E7707A}" type="parTrans">
      <dgm:prSet/>
      <dgm:spPr/>
      <dgm:t>
        <a:bodyPr/>
        <a:lstStyle/>
        <a:p>
          <a:endParaRPr lang="en-US"/>
        </a:p>
      </dgm:t>
    </dgm:pt>
    <dgm:pt modelId="{D6E6488C-97FD-4D5A-92B8-98D010BC2F98}" cxnId="{D7F6AC2A-6C7F-4612-A2F6-676353E7707A}" type="sibTrans">
      <dgm:prSet/>
      <dgm:spPr/>
      <dgm:t>
        <a:bodyPr/>
        <a:lstStyle/>
        <a:p>
          <a:endParaRPr lang="en-US"/>
        </a:p>
      </dgm:t>
    </dgm:pt>
    <dgm:pt modelId="{C42E3AC6-87A7-4D1E-8B3C-809AFFBB3646}">
      <dgm:prSet phldrT="[Text]" phldr="0"/>
      <dgm:spPr/>
      <dgm:t>
        <a:bodyPr/>
        <a:lstStyle/>
        <a:p>
          <a:r>
            <a:rPr lang="en-US" dirty="0"/>
            <a:t> </a:t>
          </a:r>
        </a:p>
      </dgm:t>
    </dgm:pt>
    <dgm:pt modelId="{FE72015E-3D32-43DC-8AC1-F124750826D6}" cxnId="{AC732410-BBB3-4EBC-B51D-54C236BE6A11}" type="parTrans">
      <dgm:prSet/>
      <dgm:spPr/>
      <dgm:t>
        <a:bodyPr/>
        <a:lstStyle/>
        <a:p>
          <a:endParaRPr lang="en-US"/>
        </a:p>
      </dgm:t>
    </dgm:pt>
    <dgm:pt modelId="{F3D74FC5-DD9E-4834-A177-2CC5DF7E6CE4}" cxnId="{AC732410-BBB3-4EBC-B51D-54C236BE6A11}" type="sibTrans">
      <dgm:prSet/>
      <dgm:spPr/>
      <dgm:t>
        <a:bodyPr/>
        <a:lstStyle/>
        <a:p>
          <a:endParaRPr lang="en-US"/>
        </a:p>
      </dgm:t>
    </dgm:pt>
    <dgm:pt modelId="{B2E76BDF-5A75-4CD3-A0BD-514F93CB40AB}">
      <dgm:prSet phldrT="[Text]" phldr="0"/>
      <dgm:spPr/>
      <dgm:t>
        <a:bodyPr/>
        <a:lstStyle/>
        <a:p>
          <a:r>
            <a:rPr lang="en-US" dirty="0"/>
            <a:t> </a:t>
          </a:r>
        </a:p>
      </dgm:t>
    </dgm:pt>
    <dgm:pt modelId="{15BA1388-1592-47E4-9978-01396BAB9083}" cxnId="{7605CF97-4FFA-4EA1-B3AF-6A245203AA14}" type="parTrans">
      <dgm:prSet/>
      <dgm:spPr/>
      <dgm:t>
        <a:bodyPr/>
        <a:lstStyle/>
        <a:p>
          <a:endParaRPr lang="en-US"/>
        </a:p>
      </dgm:t>
    </dgm:pt>
    <dgm:pt modelId="{05FA990B-C6F5-4FE1-BF65-074CC82A7980}" cxnId="{7605CF97-4FFA-4EA1-B3AF-6A245203AA14}" type="sibTrans">
      <dgm:prSet/>
      <dgm:spPr/>
      <dgm:t>
        <a:bodyPr/>
        <a:lstStyle/>
        <a:p>
          <a:endParaRPr lang="en-US"/>
        </a:p>
      </dgm:t>
    </dgm:pt>
    <dgm:pt modelId="{30D32541-C9BD-45A2-880E-89506BD3FC50}" type="pres">
      <dgm:prSet presAssocID="{6EC84D1E-C896-46FE-A8C7-2E7B508575B6}" presName="Name0" presStyleCnt="0">
        <dgm:presLayoutVars>
          <dgm:dir/>
        </dgm:presLayoutVars>
      </dgm:prSet>
      <dgm:spPr/>
    </dgm:pt>
    <dgm:pt modelId="{34CF1B97-DBB9-4658-8D91-4745A219244C}" type="pres">
      <dgm:prSet presAssocID="{077D0DB7-0847-4783-B07F-1A0EA476AE16}" presName="parComposite" presStyleCnt="0"/>
      <dgm:spPr/>
    </dgm:pt>
    <dgm:pt modelId="{60011B7B-328B-44F6-9858-54F05D87A2BD}" type="pres">
      <dgm:prSet presAssocID="{077D0DB7-0847-4783-B07F-1A0EA476AE16}" presName="parBigCircle" presStyleLbl="node0" presStyleIdx="0" presStyleCnt="2"/>
      <dgm:spPr/>
    </dgm:pt>
    <dgm:pt modelId="{C6AE441F-8463-4271-B65E-D115FF101019}" type="pres">
      <dgm:prSet presAssocID="{077D0DB7-0847-4783-B07F-1A0EA476AE16}" presName="parTx" presStyleLbl="revTx" presStyleIdx="0" presStyleCnt="10"/>
      <dgm:spPr/>
    </dgm:pt>
    <dgm:pt modelId="{BE244D5E-F099-4348-A6EF-3A3F91E8B9ED}" type="pres">
      <dgm:prSet presAssocID="{077D0DB7-0847-4783-B07F-1A0EA476AE16}" presName="bSpace" presStyleCnt="0"/>
      <dgm:spPr/>
    </dgm:pt>
    <dgm:pt modelId="{E9FC419F-6EDD-4ACD-985E-A56502991E03}" type="pres">
      <dgm:prSet presAssocID="{077D0DB7-0847-4783-B07F-1A0EA476AE16}" presName="parBackupNorm" presStyleCnt="0"/>
      <dgm:spPr/>
    </dgm:pt>
    <dgm:pt modelId="{7EA45643-8661-4C1F-8369-9B2CF25497DC}" type="pres">
      <dgm:prSet presAssocID="{3C61F3BC-BA3B-4895-9FE1-775C4BF402DE}" presName="parSpace" presStyleCnt="0"/>
      <dgm:spPr/>
    </dgm:pt>
    <dgm:pt modelId="{1A9A4930-E6FF-4B7E-9D69-FFABE940D560}" type="pres">
      <dgm:prSet presAssocID="{C8CC6B43-3D1E-496E-B163-4A84EBDFD14C}" presName="desBackupLeftNorm" presStyleCnt="0"/>
      <dgm:spPr/>
    </dgm:pt>
    <dgm:pt modelId="{2D532206-8BAE-4879-84BE-BDCB6C926A99}" type="pres">
      <dgm:prSet presAssocID="{C8CC6B43-3D1E-496E-B163-4A84EBDFD14C}" presName="desComposite" presStyleCnt="0"/>
      <dgm:spPr/>
    </dgm:pt>
    <dgm:pt modelId="{60006DCC-947C-4DAD-A134-6C252C68A932}" type="pres">
      <dgm:prSet presAssocID="{C8CC6B43-3D1E-496E-B163-4A84EBDFD14C}" presName="desCircle" presStyleLbl="node1" presStyleIdx="0" presStyleCnt="4"/>
      <dgm:spPr/>
    </dgm:pt>
    <dgm:pt modelId="{6FFCE54D-7E6B-423B-B6A2-154B40E42968}" type="pres">
      <dgm:prSet presAssocID="{C8CC6B43-3D1E-496E-B163-4A84EBDFD14C}" presName="chTx" presStyleLbl="revTx" presStyleIdx="1" presStyleCnt="10"/>
      <dgm:spPr/>
    </dgm:pt>
    <dgm:pt modelId="{17EC09D3-5C66-4691-A4E7-80CAEDB5D6EE}" type="pres">
      <dgm:prSet presAssocID="{C8CC6B43-3D1E-496E-B163-4A84EBDFD14C}" presName="desTx" presStyleLbl="revTx" presStyleIdx="2" presStyleCnt="10">
        <dgm:presLayoutVars>
          <dgm:bulletEnabled val="1"/>
        </dgm:presLayoutVars>
      </dgm:prSet>
      <dgm:spPr/>
    </dgm:pt>
    <dgm:pt modelId="{D15C5692-BA8E-4E59-848B-20437FBCEC0F}" type="pres">
      <dgm:prSet presAssocID="{C8CC6B43-3D1E-496E-B163-4A84EBDFD14C}" presName="desBackupRightNorm" presStyleCnt="0"/>
      <dgm:spPr/>
    </dgm:pt>
    <dgm:pt modelId="{A2AC8E03-4F2F-4591-9C80-03C07C4F92D7}" type="pres">
      <dgm:prSet presAssocID="{1E6D546D-8238-4BB9-ABC3-6FACC2EEF400}" presName="desSpace" presStyleCnt="0"/>
      <dgm:spPr/>
    </dgm:pt>
    <dgm:pt modelId="{9E7F7253-4327-49D5-9A4D-0A36DA7B5BFE}" type="pres">
      <dgm:prSet presAssocID="{92796F7D-9F2F-4AF5-AD2E-1C5BE15A38A2}" presName="desBackupLeftNorm" presStyleCnt="0"/>
      <dgm:spPr/>
    </dgm:pt>
    <dgm:pt modelId="{8B27EC6D-B2A9-4324-A0C8-F3E820FEB337}" type="pres">
      <dgm:prSet presAssocID="{92796F7D-9F2F-4AF5-AD2E-1C5BE15A38A2}" presName="desComposite" presStyleCnt="0"/>
      <dgm:spPr/>
    </dgm:pt>
    <dgm:pt modelId="{BF864CC8-EC24-4242-A1D9-6CFC6FC0C7A0}" type="pres">
      <dgm:prSet presAssocID="{92796F7D-9F2F-4AF5-AD2E-1C5BE15A38A2}" presName="desCircle" presStyleLbl="node1" presStyleIdx="1" presStyleCnt="4"/>
      <dgm:spPr/>
    </dgm:pt>
    <dgm:pt modelId="{8D58DCC2-830C-43FD-BE9A-20B3D49D73B2}" type="pres">
      <dgm:prSet presAssocID="{92796F7D-9F2F-4AF5-AD2E-1C5BE15A38A2}" presName="chTx" presStyleLbl="revTx" presStyleIdx="3" presStyleCnt="10"/>
      <dgm:spPr/>
    </dgm:pt>
    <dgm:pt modelId="{A24595D4-0563-4D8C-BE51-526553F115AA}" type="pres">
      <dgm:prSet presAssocID="{92796F7D-9F2F-4AF5-AD2E-1C5BE15A38A2}" presName="desTx" presStyleLbl="revTx" presStyleIdx="4" presStyleCnt="10">
        <dgm:presLayoutVars>
          <dgm:bulletEnabled val="1"/>
        </dgm:presLayoutVars>
      </dgm:prSet>
      <dgm:spPr/>
    </dgm:pt>
    <dgm:pt modelId="{48421CE9-0EA4-4340-A4C0-A8B12E6DCA32}" type="pres">
      <dgm:prSet presAssocID="{92796F7D-9F2F-4AF5-AD2E-1C5BE15A38A2}" presName="desBackupRightNorm" presStyleCnt="0"/>
      <dgm:spPr/>
    </dgm:pt>
    <dgm:pt modelId="{7B230BB9-9B9E-42B8-84D5-02C583F48816}" type="pres">
      <dgm:prSet presAssocID="{5870E676-0D08-44AA-8C86-9B0FAE915047}" presName="desSpace" presStyleCnt="0"/>
      <dgm:spPr/>
    </dgm:pt>
    <dgm:pt modelId="{106626FE-7D5B-4115-9A58-9FDFFF84B68D}" type="pres">
      <dgm:prSet presAssocID="{F718CED9-AFAB-4F06-8465-7E9178D9A34E}" presName="parComposite" presStyleCnt="0"/>
      <dgm:spPr/>
    </dgm:pt>
    <dgm:pt modelId="{B96EB292-09BE-48E0-AD3C-13446885C1A7}" type="pres">
      <dgm:prSet presAssocID="{F718CED9-AFAB-4F06-8465-7E9178D9A34E}" presName="parBigCircle" presStyleLbl="node0" presStyleIdx="1" presStyleCnt="2"/>
      <dgm:spPr/>
    </dgm:pt>
    <dgm:pt modelId="{3E0F6906-6919-4871-A7F3-6FB5A7E1AB93}" type="pres">
      <dgm:prSet presAssocID="{F718CED9-AFAB-4F06-8465-7E9178D9A34E}" presName="parTx" presStyleLbl="revTx" presStyleIdx="5" presStyleCnt="10"/>
      <dgm:spPr/>
    </dgm:pt>
    <dgm:pt modelId="{61CA25DC-D48B-4A1D-BE6C-218D2B7C1B95}" type="pres">
      <dgm:prSet presAssocID="{F718CED9-AFAB-4F06-8465-7E9178D9A34E}" presName="bSpace" presStyleCnt="0"/>
      <dgm:spPr/>
    </dgm:pt>
    <dgm:pt modelId="{52500BEA-3C35-4571-A965-124FFCE9C971}" type="pres">
      <dgm:prSet presAssocID="{F718CED9-AFAB-4F06-8465-7E9178D9A34E}" presName="parBackupNorm" presStyleCnt="0"/>
      <dgm:spPr/>
    </dgm:pt>
    <dgm:pt modelId="{7BFB6361-49B0-41B8-89D8-B75EE033B27B}" type="pres">
      <dgm:prSet presAssocID="{D6E6488C-97FD-4D5A-92B8-98D010BC2F98}" presName="parSpace" presStyleCnt="0"/>
      <dgm:spPr/>
    </dgm:pt>
    <dgm:pt modelId="{53C45179-55DE-44C5-B487-FD18D4AEB338}" type="pres">
      <dgm:prSet presAssocID="{C42E3AC6-87A7-4D1E-8B3C-809AFFBB3646}" presName="desBackupLeftNorm" presStyleCnt="0"/>
      <dgm:spPr/>
    </dgm:pt>
    <dgm:pt modelId="{020F4970-4892-4B58-819A-EC7DDAA37685}" type="pres">
      <dgm:prSet presAssocID="{C42E3AC6-87A7-4D1E-8B3C-809AFFBB3646}" presName="desComposite" presStyleCnt="0"/>
      <dgm:spPr/>
    </dgm:pt>
    <dgm:pt modelId="{9FE277D3-CCD5-444C-A236-0C690AEFA730}" type="pres">
      <dgm:prSet presAssocID="{C42E3AC6-87A7-4D1E-8B3C-809AFFBB3646}" presName="desCircle" presStyleLbl="node1" presStyleIdx="2" presStyleCnt="4"/>
      <dgm:spPr/>
    </dgm:pt>
    <dgm:pt modelId="{B8D8A2F0-BA07-4D19-8518-98E0A1FB294A}" type="pres">
      <dgm:prSet presAssocID="{C42E3AC6-87A7-4D1E-8B3C-809AFFBB3646}" presName="chTx" presStyleLbl="revTx" presStyleIdx="6" presStyleCnt="10"/>
      <dgm:spPr/>
    </dgm:pt>
    <dgm:pt modelId="{9B830529-A939-4D97-B650-66EB83A6FC60}" type="pres">
      <dgm:prSet presAssocID="{C42E3AC6-87A7-4D1E-8B3C-809AFFBB3646}" presName="desTx" presStyleLbl="revTx" presStyleIdx="7" presStyleCnt="10">
        <dgm:presLayoutVars>
          <dgm:bulletEnabled val="1"/>
        </dgm:presLayoutVars>
      </dgm:prSet>
      <dgm:spPr/>
    </dgm:pt>
    <dgm:pt modelId="{16DE0A0E-E0C5-4A14-848A-2BCF02B611DC}" type="pres">
      <dgm:prSet presAssocID="{C42E3AC6-87A7-4D1E-8B3C-809AFFBB3646}" presName="desBackupRightNorm" presStyleCnt="0"/>
      <dgm:spPr/>
    </dgm:pt>
    <dgm:pt modelId="{A0FCA8F3-9FE7-406F-A12A-56347396D973}" type="pres">
      <dgm:prSet presAssocID="{F3D74FC5-DD9E-4834-A177-2CC5DF7E6CE4}" presName="desSpace" presStyleCnt="0"/>
      <dgm:spPr/>
    </dgm:pt>
    <dgm:pt modelId="{FFC67480-5851-43DC-95A9-EC099E12C2B3}" type="pres">
      <dgm:prSet presAssocID="{B2E76BDF-5A75-4CD3-A0BD-514F93CB40AB}" presName="desBackupLeftNorm" presStyleCnt="0"/>
      <dgm:spPr/>
    </dgm:pt>
    <dgm:pt modelId="{59C14E90-2821-4F00-AAF2-FFDB847C6878}" type="pres">
      <dgm:prSet presAssocID="{B2E76BDF-5A75-4CD3-A0BD-514F93CB40AB}" presName="desComposite" presStyleCnt="0"/>
      <dgm:spPr/>
    </dgm:pt>
    <dgm:pt modelId="{D0330C66-394C-4ADB-82C1-3F227B2F7509}" type="pres">
      <dgm:prSet presAssocID="{B2E76BDF-5A75-4CD3-A0BD-514F93CB40AB}" presName="desCircle" presStyleLbl="node1" presStyleIdx="3" presStyleCnt="4"/>
      <dgm:spPr/>
    </dgm:pt>
    <dgm:pt modelId="{08A9533B-5D48-4F5B-95BC-C4A437F9F22D}" type="pres">
      <dgm:prSet presAssocID="{B2E76BDF-5A75-4CD3-A0BD-514F93CB40AB}" presName="chTx" presStyleLbl="revTx" presStyleIdx="8" presStyleCnt="10"/>
      <dgm:spPr/>
    </dgm:pt>
    <dgm:pt modelId="{4A3B6150-F13F-42DB-AE88-4A9FE2C13E4E}" type="pres">
      <dgm:prSet presAssocID="{B2E76BDF-5A75-4CD3-A0BD-514F93CB40AB}" presName="desTx" presStyleLbl="revTx" presStyleIdx="9" presStyleCnt="10">
        <dgm:presLayoutVars>
          <dgm:bulletEnabled val="1"/>
        </dgm:presLayoutVars>
      </dgm:prSet>
      <dgm:spPr/>
    </dgm:pt>
    <dgm:pt modelId="{1797F145-4927-438E-9177-BD75DED22A42}" type="pres">
      <dgm:prSet presAssocID="{B2E76BDF-5A75-4CD3-A0BD-514F93CB40AB}" presName="desBackupRightNorm" presStyleCnt="0"/>
      <dgm:spPr/>
    </dgm:pt>
    <dgm:pt modelId="{B3995949-9B82-4302-ACA5-101286E28B0F}" type="pres">
      <dgm:prSet presAssocID="{05FA990B-C6F5-4FE1-BF65-074CC82A7980}" presName="desSpace" presStyleCnt="0"/>
      <dgm:spPr/>
    </dgm:pt>
  </dgm:ptLst>
  <dgm:cxnLst>
    <dgm:cxn modelId="{79768005-6A49-4B8E-9F87-826EB437E464}" type="presOf" srcId="{92796F7D-9F2F-4AF5-AD2E-1C5BE15A38A2}" destId="{8D58DCC2-830C-43FD-BE9A-20B3D49D73B2}" srcOrd="0" destOrd="0" presId="urn:microsoft.com/office/officeart/2008/layout/CircleAccentTimeline"/>
    <dgm:cxn modelId="{DD22E408-9F44-4639-BB1D-EDAAE4541F53}" srcId="{6EC84D1E-C896-46FE-A8C7-2E7B508575B6}" destId="{077D0DB7-0847-4783-B07F-1A0EA476AE16}" srcOrd="0" destOrd="0" parTransId="{6799CE66-9CED-43BA-8753-FC33640FD4A7}" sibTransId="{3C61F3BC-BA3B-4895-9FE1-775C4BF402DE}"/>
    <dgm:cxn modelId="{AC732410-BBB3-4EBC-B51D-54C236BE6A11}" srcId="{F718CED9-AFAB-4F06-8465-7E9178D9A34E}" destId="{C42E3AC6-87A7-4D1E-8B3C-809AFFBB3646}" srcOrd="0" destOrd="0" parTransId="{FE72015E-3D32-43DC-8AC1-F124750826D6}" sibTransId="{F3D74FC5-DD9E-4834-A177-2CC5DF7E6CE4}"/>
    <dgm:cxn modelId="{C40E3610-4DDB-48BD-896C-CAF3210C435D}" type="presOf" srcId="{C42E3AC6-87A7-4D1E-8B3C-809AFFBB3646}" destId="{B8D8A2F0-BA07-4D19-8518-98E0A1FB294A}" srcOrd="0" destOrd="0" presId="urn:microsoft.com/office/officeart/2008/layout/CircleAccentTimeline"/>
    <dgm:cxn modelId="{08363513-24FB-4918-B062-FE69F3AD59A9}" type="presOf" srcId="{C8CC6B43-3D1E-496E-B163-4A84EBDFD14C}" destId="{6FFCE54D-7E6B-423B-B6A2-154B40E42968}" srcOrd="0" destOrd="0" presId="urn:microsoft.com/office/officeart/2008/layout/CircleAccentTimeline"/>
    <dgm:cxn modelId="{48F22D24-713A-4CF1-98B6-AF8C9C6A8B58}" type="presOf" srcId="{B2E76BDF-5A75-4CD3-A0BD-514F93CB40AB}" destId="{08A9533B-5D48-4F5B-95BC-C4A437F9F22D}" srcOrd="0" destOrd="0" presId="urn:microsoft.com/office/officeart/2008/layout/CircleAccentTimeline"/>
    <dgm:cxn modelId="{D7F6AC2A-6C7F-4612-A2F6-676353E7707A}" srcId="{6EC84D1E-C896-46FE-A8C7-2E7B508575B6}" destId="{F718CED9-AFAB-4F06-8465-7E9178D9A34E}" srcOrd="1" destOrd="0" parTransId="{A3AE9726-F866-40DC-9F02-AE2A64C7D3BC}" sibTransId="{D6E6488C-97FD-4D5A-92B8-98D010BC2F98}"/>
    <dgm:cxn modelId="{4868B863-9414-4DA9-BCA1-032F2C6E32C9}" type="presOf" srcId="{F718CED9-AFAB-4F06-8465-7E9178D9A34E}" destId="{3E0F6906-6919-4871-A7F3-6FB5A7E1AB93}" srcOrd="0" destOrd="0" presId="urn:microsoft.com/office/officeart/2008/layout/CircleAccentTimeline"/>
    <dgm:cxn modelId="{117B258D-C89D-4FD0-B802-ACE55F10444D}" srcId="{077D0DB7-0847-4783-B07F-1A0EA476AE16}" destId="{92796F7D-9F2F-4AF5-AD2E-1C5BE15A38A2}" srcOrd="1" destOrd="0" parTransId="{40BBD675-115F-4AA7-90EC-0A0D334AAE54}" sibTransId="{5870E676-0D08-44AA-8C86-9B0FAE915047}"/>
    <dgm:cxn modelId="{7605CF97-4FFA-4EA1-B3AF-6A245203AA14}" srcId="{F718CED9-AFAB-4F06-8465-7E9178D9A34E}" destId="{B2E76BDF-5A75-4CD3-A0BD-514F93CB40AB}" srcOrd="1" destOrd="0" parTransId="{15BA1388-1592-47E4-9978-01396BAB9083}" sibTransId="{05FA990B-C6F5-4FE1-BF65-074CC82A7980}"/>
    <dgm:cxn modelId="{39AA9DC5-82E4-44ED-9146-B254C5C82DEC}" type="presOf" srcId="{6EC84D1E-C896-46FE-A8C7-2E7B508575B6}" destId="{30D32541-C9BD-45A2-880E-89506BD3FC50}" srcOrd="0" destOrd="0" presId="urn:microsoft.com/office/officeart/2008/layout/CircleAccentTimeline"/>
    <dgm:cxn modelId="{AD7681DA-F75D-498E-A0BD-D235F2AF233D}" srcId="{077D0DB7-0847-4783-B07F-1A0EA476AE16}" destId="{C8CC6B43-3D1E-496E-B163-4A84EBDFD14C}" srcOrd="0" destOrd="0" parTransId="{C0BC6CEC-4708-4AF2-87DC-C036AEF4BF05}" sibTransId="{1E6D546D-8238-4BB9-ABC3-6FACC2EEF400}"/>
    <dgm:cxn modelId="{4A2607FE-01B1-409E-99A9-6015365C069C}" type="presOf" srcId="{077D0DB7-0847-4783-B07F-1A0EA476AE16}" destId="{C6AE441F-8463-4271-B65E-D115FF101019}" srcOrd="0" destOrd="0" presId="urn:microsoft.com/office/officeart/2008/layout/CircleAccentTimeline"/>
    <dgm:cxn modelId="{BFFC841A-5F72-4B5C-B287-8F0EB6100E92}" type="presParOf" srcId="{30D32541-C9BD-45A2-880E-89506BD3FC50}" destId="{34CF1B97-DBB9-4658-8D91-4745A219244C}" srcOrd="0" destOrd="0" presId="urn:microsoft.com/office/officeart/2008/layout/CircleAccentTimeline"/>
    <dgm:cxn modelId="{BEC30E0E-0348-413C-9992-F14A071376EA}" type="presParOf" srcId="{34CF1B97-DBB9-4658-8D91-4745A219244C}" destId="{60011B7B-328B-44F6-9858-54F05D87A2BD}" srcOrd="0" destOrd="0" presId="urn:microsoft.com/office/officeart/2008/layout/CircleAccentTimeline"/>
    <dgm:cxn modelId="{418E7BFC-A0B8-4B80-9647-ADBAD88AA640}" type="presParOf" srcId="{34CF1B97-DBB9-4658-8D91-4745A219244C}" destId="{C6AE441F-8463-4271-B65E-D115FF101019}" srcOrd="1" destOrd="0" presId="urn:microsoft.com/office/officeart/2008/layout/CircleAccentTimeline"/>
    <dgm:cxn modelId="{65A6BC13-5C24-4AD8-BE78-FF8DECF38E76}" type="presParOf" srcId="{34CF1B97-DBB9-4658-8D91-4745A219244C}" destId="{BE244D5E-F099-4348-A6EF-3A3F91E8B9ED}" srcOrd="2" destOrd="0" presId="urn:microsoft.com/office/officeart/2008/layout/CircleAccentTimeline"/>
    <dgm:cxn modelId="{BFB7924C-4809-4608-ADFB-0F395DACBA49}" type="presParOf" srcId="{30D32541-C9BD-45A2-880E-89506BD3FC50}" destId="{E9FC419F-6EDD-4ACD-985E-A56502991E03}" srcOrd="1" destOrd="0" presId="urn:microsoft.com/office/officeart/2008/layout/CircleAccentTimeline"/>
    <dgm:cxn modelId="{36CEECFC-C165-4056-ABF1-2DBB85FE1678}" type="presParOf" srcId="{30D32541-C9BD-45A2-880E-89506BD3FC50}" destId="{7EA45643-8661-4C1F-8369-9B2CF25497DC}" srcOrd="2" destOrd="0" presId="urn:microsoft.com/office/officeart/2008/layout/CircleAccentTimeline"/>
    <dgm:cxn modelId="{7137827E-C18F-4944-832F-A703E324260D}" type="presParOf" srcId="{30D32541-C9BD-45A2-880E-89506BD3FC50}" destId="{1A9A4930-E6FF-4B7E-9D69-FFABE940D560}" srcOrd="3" destOrd="0" presId="urn:microsoft.com/office/officeart/2008/layout/CircleAccentTimeline"/>
    <dgm:cxn modelId="{69D09531-FCB7-460D-AAB1-902740731795}" type="presParOf" srcId="{30D32541-C9BD-45A2-880E-89506BD3FC50}" destId="{2D532206-8BAE-4879-84BE-BDCB6C926A99}" srcOrd="4" destOrd="0" presId="urn:microsoft.com/office/officeart/2008/layout/CircleAccentTimeline"/>
    <dgm:cxn modelId="{03240DFA-C570-4D20-8B1B-3F1462B5B24B}" type="presParOf" srcId="{2D532206-8BAE-4879-84BE-BDCB6C926A99}" destId="{60006DCC-947C-4DAD-A134-6C252C68A932}" srcOrd="0" destOrd="0" presId="urn:microsoft.com/office/officeart/2008/layout/CircleAccentTimeline"/>
    <dgm:cxn modelId="{F0621218-446B-427F-8A17-DC5789404B74}" type="presParOf" srcId="{2D532206-8BAE-4879-84BE-BDCB6C926A99}" destId="{6FFCE54D-7E6B-423B-B6A2-154B40E42968}" srcOrd="1" destOrd="0" presId="urn:microsoft.com/office/officeart/2008/layout/CircleAccentTimeline"/>
    <dgm:cxn modelId="{0FEB4D13-BBBF-4440-A633-E4CC6F8EF7AF}" type="presParOf" srcId="{2D532206-8BAE-4879-84BE-BDCB6C926A99}" destId="{17EC09D3-5C66-4691-A4E7-80CAEDB5D6EE}" srcOrd="2" destOrd="0" presId="urn:microsoft.com/office/officeart/2008/layout/CircleAccentTimeline"/>
    <dgm:cxn modelId="{18713992-25F5-45B8-8DA8-DE564473FE82}" type="presParOf" srcId="{30D32541-C9BD-45A2-880E-89506BD3FC50}" destId="{D15C5692-BA8E-4E59-848B-20437FBCEC0F}" srcOrd="5" destOrd="0" presId="urn:microsoft.com/office/officeart/2008/layout/CircleAccentTimeline"/>
    <dgm:cxn modelId="{F7BC2B51-A72A-4059-A675-DA3A699E6208}" type="presParOf" srcId="{30D32541-C9BD-45A2-880E-89506BD3FC50}" destId="{A2AC8E03-4F2F-4591-9C80-03C07C4F92D7}" srcOrd="6" destOrd="0" presId="urn:microsoft.com/office/officeart/2008/layout/CircleAccentTimeline"/>
    <dgm:cxn modelId="{AA0F74B2-19E2-4BAB-AD89-D93AF3D7A656}" type="presParOf" srcId="{30D32541-C9BD-45A2-880E-89506BD3FC50}" destId="{9E7F7253-4327-49D5-9A4D-0A36DA7B5BFE}" srcOrd="7" destOrd="0" presId="urn:microsoft.com/office/officeart/2008/layout/CircleAccentTimeline"/>
    <dgm:cxn modelId="{210D1D33-C67F-41EE-BDE9-C5CC8075EAB4}" type="presParOf" srcId="{30D32541-C9BD-45A2-880E-89506BD3FC50}" destId="{8B27EC6D-B2A9-4324-A0C8-F3E820FEB337}" srcOrd="8" destOrd="0" presId="urn:microsoft.com/office/officeart/2008/layout/CircleAccentTimeline"/>
    <dgm:cxn modelId="{B1FDD3D4-B07C-4777-AA6D-B07AF7412EF6}" type="presParOf" srcId="{8B27EC6D-B2A9-4324-A0C8-F3E820FEB337}" destId="{BF864CC8-EC24-4242-A1D9-6CFC6FC0C7A0}" srcOrd="0" destOrd="0" presId="urn:microsoft.com/office/officeart/2008/layout/CircleAccentTimeline"/>
    <dgm:cxn modelId="{2E4213C9-258D-4B85-912F-A86D805A48FC}" type="presParOf" srcId="{8B27EC6D-B2A9-4324-A0C8-F3E820FEB337}" destId="{8D58DCC2-830C-43FD-BE9A-20B3D49D73B2}" srcOrd="1" destOrd="0" presId="urn:microsoft.com/office/officeart/2008/layout/CircleAccentTimeline"/>
    <dgm:cxn modelId="{8FBE0961-9B3F-453F-83E7-295A8A6A98AA}" type="presParOf" srcId="{8B27EC6D-B2A9-4324-A0C8-F3E820FEB337}" destId="{A24595D4-0563-4D8C-BE51-526553F115AA}" srcOrd="2" destOrd="0" presId="urn:microsoft.com/office/officeart/2008/layout/CircleAccentTimeline"/>
    <dgm:cxn modelId="{0E0E38AA-1CC6-4D63-AFE0-929A6FABA05B}" type="presParOf" srcId="{30D32541-C9BD-45A2-880E-89506BD3FC50}" destId="{48421CE9-0EA4-4340-A4C0-A8B12E6DCA32}" srcOrd="9" destOrd="0" presId="urn:microsoft.com/office/officeart/2008/layout/CircleAccentTimeline"/>
    <dgm:cxn modelId="{9AB1A13F-0F1A-4AA4-8D93-C6AB59EEA04A}" type="presParOf" srcId="{30D32541-C9BD-45A2-880E-89506BD3FC50}" destId="{7B230BB9-9B9E-42B8-84D5-02C583F48816}" srcOrd="10" destOrd="0" presId="urn:microsoft.com/office/officeart/2008/layout/CircleAccentTimeline"/>
    <dgm:cxn modelId="{9C8C1512-1D0E-4C54-A01C-9935E9694367}" type="presParOf" srcId="{30D32541-C9BD-45A2-880E-89506BD3FC50}" destId="{106626FE-7D5B-4115-9A58-9FDFFF84B68D}" srcOrd="11" destOrd="0" presId="urn:microsoft.com/office/officeart/2008/layout/CircleAccentTimeline"/>
    <dgm:cxn modelId="{0A40E58D-D8A1-4DB4-B61E-2DA46A7D702F}" type="presParOf" srcId="{106626FE-7D5B-4115-9A58-9FDFFF84B68D}" destId="{B96EB292-09BE-48E0-AD3C-13446885C1A7}" srcOrd="0" destOrd="0" presId="urn:microsoft.com/office/officeart/2008/layout/CircleAccentTimeline"/>
    <dgm:cxn modelId="{24C0EDEB-5E51-415D-A765-81AA4C53327D}" type="presParOf" srcId="{106626FE-7D5B-4115-9A58-9FDFFF84B68D}" destId="{3E0F6906-6919-4871-A7F3-6FB5A7E1AB93}" srcOrd="1" destOrd="0" presId="urn:microsoft.com/office/officeart/2008/layout/CircleAccentTimeline"/>
    <dgm:cxn modelId="{AE40EB29-D66A-419E-9827-101208F039E8}" type="presParOf" srcId="{106626FE-7D5B-4115-9A58-9FDFFF84B68D}" destId="{61CA25DC-D48B-4A1D-BE6C-218D2B7C1B95}" srcOrd="2" destOrd="0" presId="urn:microsoft.com/office/officeart/2008/layout/CircleAccentTimeline"/>
    <dgm:cxn modelId="{B06A78AA-B357-4DF4-AB65-D364ECB3EA8F}" type="presParOf" srcId="{30D32541-C9BD-45A2-880E-89506BD3FC50}" destId="{52500BEA-3C35-4571-A965-124FFCE9C971}" srcOrd="12" destOrd="0" presId="urn:microsoft.com/office/officeart/2008/layout/CircleAccentTimeline"/>
    <dgm:cxn modelId="{A542829C-D827-46DC-B949-46E7DF7E990B}" type="presParOf" srcId="{30D32541-C9BD-45A2-880E-89506BD3FC50}" destId="{7BFB6361-49B0-41B8-89D8-B75EE033B27B}" srcOrd="13" destOrd="0" presId="urn:microsoft.com/office/officeart/2008/layout/CircleAccentTimeline"/>
    <dgm:cxn modelId="{D8ACF4B8-101E-4552-B1FA-63B193A53D71}" type="presParOf" srcId="{30D32541-C9BD-45A2-880E-89506BD3FC50}" destId="{53C45179-55DE-44C5-B487-FD18D4AEB338}" srcOrd="14" destOrd="0" presId="urn:microsoft.com/office/officeart/2008/layout/CircleAccentTimeline"/>
    <dgm:cxn modelId="{51E58ADF-C02E-46FD-BCE0-CD4A733911E6}" type="presParOf" srcId="{30D32541-C9BD-45A2-880E-89506BD3FC50}" destId="{020F4970-4892-4B58-819A-EC7DDAA37685}" srcOrd="15" destOrd="0" presId="urn:microsoft.com/office/officeart/2008/layout/CircleAccentTimeline"/>
    <dgm:cxn modelId="{488851C7-449E-4724-861A-3E1306B20029}" type="presParOf" srcId="{020F4970-4892-4B58-819A-EC7DDAA37685}" destId="{9FE277D3-CCD5-444C-A236-0C690AEFA730}" srcOrd="0" destOrd="0" presId="urn:microsoft.com/office/officeart/2008/layout/CircleAccentTimeline"/>
    <dgm:cxn modelId="{5439C5BE-240C-4DB6-98D2-C3C755C98B65}" type="presParOf" srcId="{020F4970-4892-4B58-819A-EC7DDAA37685}" destId="{B8D8A2F0-BA07-4D19-8518-98E0A1FB294A}" srcOrd="1" destOrd="0" presId="urn:microsoft.com/office/officeart/2008/layout/CircleAccentTimeline"/>
    <dgm:cxn modelId="{066D42EB-7A8D-4CA1-B100-B5015BCB767C}" type="presParOf" srcId="{020F4970-4892-4B58-819A-EC7DDAA37685}" destId="{9B830529-A939-4D97-B650-66EB83A6FC60}" srcOrd="2" destOrd="0" presId="urn:microsoft.com/office/officeart/2008/layout/CircleAccentTimeline"/>
    <dgm:cxn modelId="{0DC84AAF-F765-4806-8F2C-FCC739F4FAA9}" type="presParOf" srcId="{30D32541-C9BD-45A2-880E-89506BD3FC50}" destId="{16DE0A0E-E0C5-4A14-848A-2BCF02B611DC}" srcOrd="16" destOrd="0" presId="urn:microsoft.com/office/officeart/2008/layout/CircleAccentTimeline"/>
    <dgm:cxn modelId="{D57951F6-8E55-47FE-8BF3-4D5502562BF9}" type="presParOf" srcId="{30D32541-C9BD-45A2-880E-89506BD3FC50}" destId="{A0FCA8F3-9FE7-406F-A12A-56347396D973}" srcOrd="17" destOrd="0" presId="urn:microsoft.com/office/officeart/2008/layout/CircleAccentTimeline"/>
    <dgm:cxn modelId="{97F3CD3C-FCC2-4443-BACC-74FE115D56AE}" type="presParOf" srcId="{30D32541-C9BD-45A2-880E-89506BD3FC50}" destId="{FFC67480-5851-43DC-95A9-EC099E12C2B3}" srcOrd="18" destOrd="0" presId="urn:microsoft.com/office/officeart/2008/layout/CircleAccentTimeline"/>
    <dgm:cxn modelId="{9288A746-4D16-41B5-A85A-08FBEAE04836}" type="presParOf" srcId="{30D32541-C9BD-45A2-880E-89506BD3FC50}" destId="{59C14E90-2821-4F00-AAF2-FFDB847C6878}" srcOrd="19" destOrd="0" presId="urn:microsoft.com/office/officeart/2008/layout/CircleAccentTimeline"/>
    <dgm:cxn modelId="{A33A7464-3E3F-4586-8DED-AF856165885E}" type="presParOf" srcId="{59C14E90-2821-4F00-AAF2-FFDB847C6878}" destId="{D0330C66-394C-4ADB-82C1-3F227B2F7509}" srcOrd="0" destOrd="0" presId="urn:microsoft.com/office/officeart/2008/layout/CircleAccentTimeline"/>
    <dgm:cxn modelId="{1E473A64-93E9-4DF4-9397-923669748F6B}" type="presParOf" srcId="{59C14E90-2821-4F00-AAF2-FFDB847C6878}" destId="{08A9533B-5D48-4F5B-95BC-C4A437F9F22D}" srcOrd="1" destOrd="0" presId="urn:microsoft.com/office/officeart/2008/layout/CircleAccentTimeline"/>
    <dgm:cxn modelId="{046C0B46-AA1D-4B6B-8892-B3BD9F1EB62B}" type="presParOf" srcId="{59C14E90-2821-4F00-AAF2-FFDB847C6878}" destId="{4A3B6150-F13F-42DB-AE88-4A9FE2C13E4E}" srcOrd="2" destOrd="0" presId="urn:microsoft.com/office/officeart/2008/layout/CircleAccentTimeline"/>
    <dgm:cxn modelId="{B8B779D0-D89E-40D9-98E6-86756CE5FE1E}" type="presParOf" srcId="{30D32541-C9BD-45A2-880E-89506BD3FC50}" destId="{1797F145-4927-438E-9177-BD75DED22A42}" srcOrd="20" destOrd="0" presId="urn:microsoft.com/office/officeart/2008/layout/CircleAccentTimeline"/>
    <dgm:cxn modelId="{B3FF1A8A-44EA-45B1-8D18-2C4BAA1EC439}" type="presParOf" srcId="{30D32541-C9BD-45A2-880E-89506BD3FC50}" destId="{B3995949-9B82-4302-ACA5-101286E28B0F}" srcOrd="21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6858000" cy="6858000"/>
        <a:chOff x="0" y="0"/>
        <a:chExt cx="6858000" cy="6858000"/>
      </a:xfrm>
    </dsp:grpSpPr>
    <dsp:sp modelId="{4BF787BA-BF8D-431B-9FFF-CC45B48D8558}">
      <dsp:nvSpPr>
        <dsp:cNvPr id="3" name="Pie 2"/>
        <dsp:cNvSpPr/>
      </dsp:nvSpPr>
      <dsp:spPr bwMode="white">
        <a:xfrm>
          <a:off x="3275305" y="418338"/>
          <a:ext cx="5760720" cy="5760720"/>
        </a:xfrm>
        <a:prstGeom prst="pie">
          <a:avLst>
            <a:gd name="adj1" fmla="val 16200000"/>
            <a:gd name="adj2" fmla="val 19285715"/>
          </a:avLst>
        </a:prstGeom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25400" tIns="25400" rIns="2540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dirty="0"/>
            <a:t>Control</a:t>
          </a:r>
          <a:endParaRPr lang="en-US" sz="2000" u="sng" dirty="0"/>
        </a:p>
        <a:p>
          <a:pPr marL="171450" lvl="1" indent="-171450" algn="ctr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dirty="0"/>
            <a:t>What choices do I have?</a:t>
          </a:r>
        </a:p>
      </dsp:txBody>
      <dsp:txXfrm>
        <a:off x="3275305" y="418338"/>
        <a:ext cx="5760720" cy="5760720"/>
      </dsp:txXfrm>
    </dsp:sp>
    <dsp:sp modelId="{8B0E1810-EBED-4B44-B592-EE532673789E}">
      <dsp:nvSpPr>
        <dsp:cNvPr id="4" name="Pie 3"/>
        <dsp:cNvSpPr/>
      </dsp:nvSpPr>
      <dsp:spPr bwMode="white">
        <a:xfrm>
          <a:off x="3349371" y="510921"/>
          <a:ext cx="5760720" cy="5760720"/>
        </a:xfrm>
        <a:prstGeom prst="pie">
          <a:avLst>
            <a:gd name="adj1" fmla="val 19285715"/>
            <a:gd name="adj2" fmla="val 771428"/>
          </a:avLst>
        </a:prstGeom>
        <a:gradFill rotWithShape="0">
          <a:gsLst>
            <a:gs pos="0">
              <a:srgbClr val="002060"/>
            </a:gs>
            <a:gs pos="100000">
              <a:srgbClr val="0070C0"/>
            </a:gs>
          </a:gsLst>
        </a:gradFill>
      </dsp:spPr>
      <dsp:style>
        <a:lnRef idx="0">
          <a:schemeClr val="lt1"/>
        </a:lnRef>
        <a:fillRef idx="3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25400" tIns="25400" rIns="2540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dirty="0"/>
            <a:t>Competence</a:t>
          </a:r>
          <a:endParaRPr lang="en-US" sz="2000" u="sng" dirty="0"/>
        </a:p>
        <a:p>
          <a:pPr marL="171450" lvl="1" indent="-171450" algn="ctr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dirty="0"/>
            <a:t>What am I good at?</a:t>
          </a:r>
        </a:p>
      </dsp:txBody>
      <dsp:txXfrm>
        <a:off x="3349371" y="510921"/>
        <a:ext cx="5760720" cy="5760720"/>
      </dsp:txXfrm>
    </dsp:sp>
    <dsp:sp modelId="{913F0901-7369-45A9-90DF-55C25D14471B}">
      <dsp:nvSpPr>
        <dsp:cNvPr id="5" name="Pie 4"/>
        <dsp:cNvSpPr/>
      </dsp:nvSpPr>
      <dsp:spPr bwMode="white">
        <a:xfrm>
          <a:off x="3322625" y="627507"/>
          <a:ext cx="5760720" cy="5760720"/>
        </a:xfrm>
        <a:prstGeom prst="pie">
          <a:avLst>
            <a:gd name="adj1" fmla="val 771428"/>
            <a:gd name="adj2" fmla="val 3857142"/>
          </a:avLst>
        </a:prstGeom>
      </dsp:spPr>
      <dsp:style>
        <a:lnRef idx="0">
          <a:schemeClr val="lt1"/>
        </a:lnRef>
        <a:fillRef idx="3">
          <a:schemeClr val="accent4"/>
        </a:fillRef>
        <a:effectRef idx="2">
          <a:scrgbClr r="0" g="0" b="0"/>
        </a:effectRef>
        <a:fontRef idx="minor">
          <a:schemeClr val="lt1"/>
        </a:fontRef>
      </dsp:style>
      <dsp:txBody>
        <a:bodyPr lIns="25400" tIns="25400" rIns="2540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dirty="0"/>
            <a:t>Confidence</a:t>
          </a:r>
          <a:endParaRPr lang="en-US" sz="2000" u="sng" dirty="0"/>
        </a:p>
        <a:p>
          <a:pPr marL="171450" lvl="1" indent="-171450" algn="ctr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dirty="0"/>
            <a:t>What makes me believe in myself?</a:t>
          </a:r>
        </a:p>
      </dsp:txBody>
      <dsp:txXfrm>
        <a:off x="3322625" y="627507"/>
        <a:ext cx="5760720" cy="5760720"/>
      </dsp:txXfrm>
    </dsp:sp>
    <dsp:sp modelId="{7E46BB20-76A9-44B3-A02E-B93FE819E5F3}">
      <dsp:nvSpPr>
        <dsp:cNvPr id="6" name="Pie 5"/>
        <dsp:cNvSpPr/>
      </dsp:nvSpPr>
      <dsp:spPr bwMode="white">
        <a:xfrm>
          <a:off x="3215640" y="678942"/>
          <a:ext cx="5760720" cy="5760720"/>
        </a:xfrm>
        <a:prstGeom prst="pie">
          <a:avLst>
            <a:gd name="adj1" fmla="val 3857226"/>
            <a:gd name="adj2" fmla="val 6942857"/>
          </a:avLst>
        </a:prstGeom>
      </dsp:spPr>
      <dsp:style>
        <a:lnRef idx="0">
          <a:schemeClr val="lt1"/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Body>
        <a:bodyPr lIns="25400" tIns="25400" rIns="2540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dirty="0"/>
            <a:t>Connection</a:t>
          </a:r>
          <a:endParaRPr lang="en-US" sz="2000" u="sng" dirty="0"/>
        </a:p>
        <a:p>
          <a:pPr marL="171450" lvl="1" indent="-171450" algn="ctr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dirty="0"/>
            <a:t>Who supports me?</a:t>
          </a:r>
        </a:p>
      </dsp:txBody>
      <dsp:txXfrm>
        <a:off x="3215640" y="678942"/>
        <a:ext cx="5760720" cy="5760720"/>
      </dsp:txXfrm>
    </dsp:sp>
    <dsp:sp modelId="{9DA1C6C8-3D0F-42E6-9769-64825BD51107}">
      <dsp:nvSpPr>
        <dsp:cNvPr id="7" name="Pie 6"/>
        <dsp:cNvSpPr/>
      </dsp:nvSpPr>
      <dsp:spPr bwMode="white">
        <a:xfrm>
          <a:off x="3108655" y="627507"/>
          <a:ext cx="5760720" cy="5760720"/>
        </a:xfrm>
        <a:prstGeom prst="pie">
          <a:avLst>
            <a:gd name="adj1" fmla="val 6942857"/>
            <a:gd name="adj2" fmla="val 10028574"/>
          </a:avLst>
        </a:prstGeom>
      </dsp:spPr>
      <dsp:style>
        <a:lnRef idx="0">
          <a:schemeClr val="lt1"/>
        </a:lnRef>
        <a:fillRef idx="3">
          <a:schemeClr val="accent6"/>
        </a:fillRef>
        <a:effectRef idx="2">
          <a:scrgbClr r="0" g="0" b="0"/>
        </a:effectRef>
        <a:fontRef idx="minor">
          <a:schemeClr val="lt1"/>
        </a:fontRef>
      </dsp:style>
      <dsp:txBody>
        <a:bodyPr lIns="25400" tIns="25400" rIns="2540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dirty="0"/>
            <a:t>Character</a:t>
          </a:r>
          <a:endParaRPr lang="en-US" sz="2000" u="sng" dirty="0"/>
        </a:p>
        <a:p>
          <a:pPr marL="171450" lvl="1" indent="-171450" algn="ctr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dirty="0"/>
            <a:t>What values guide me?</a:t>
          </a:r>
        </a:p>
      </dsp:txBody>
      <dsp:txXfrm>
        <a:off x="3108655" y="627507"/>
        <a:ext cx="5760720" cy="5760720"/>
      </dsp:txXfrm>
    </dsp:sp>
    <dsp:sp modelId="{27EB524C-D129-489D-8EB0-4839156D8696}">
      <dsp:nvSpPr>
        <dsp:cNvPr id="8" name="Pie 7"/>
        <dsp:cNvSpPr/>
      </dsp:nvSpPr>
      <dsp:spPr bwMode="white">
        <a:xfrm>
          <a:off x="3081909" y="510921"/>
          <a:ext cx="5760720" cy="5760720"/>
        </a:xfrm>
        <a:prstGeom prst="pie">
          <a:avLst>
            <a:gd name="adj1" fmla="val 10028574"/>
            <a:gd name="adj2" fmla="val 13114284"/>
          </a:avLst>
        </a:prstGeom>
        <a:gradFill rotWithShape="0">
          <a:gsLst>
            <a:gs pos="0">
              <a:srgbClr val="C00000"/>
            </a:gs>
            <a:gs pos="100000">
              <a:srgbClr val="FF0000"/>
            </a:gs>
          </a:gsLst>
        </a:gradFill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25400" tIns="25400" rIns="2540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dirty="0"/>
            <a:t>Contribution</a:t>
          </a:r>
          <a:endParaRPr lang="en-US" sz="2000" u="sng" dirty="0"/>
        </a:p>
        <a:p>
          <a:pPr marL="171450" lvl="1" indent="-171450" algn="ctr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dirty="0"/>
            <a:t>How do I help others?</a:t>
          </a:r>
        </a:p>
      </dsp:txBody>
      <dsp:txXfrm>
        <a:off x="3081909" y="510921"/>
        <a:ext cx="5760720" cy="5760720"/>
      </dsp:txXfrm>
    </dsp:sp>
    <dsp:sp modelId="{6CDF8340-D213-4DEC-BFE0-1322410660C2}">
      <dsp:nvSpPr>
        <dsp:cNvPr id="9" name="Pie 8"/>
        <dsp:cNvSpPr/>
      </dsp:nvSpPr>
      <dsp:spPr bwMode="white">
        <a:xfrm>
          <a:off x="3155975" y="418338"/>
          <a:ext cx="5760720" cy="5760720"/>
        </a:xfrm>
        <a:prstGeom prst="pie">
          <a:avLst>
            <a:gd name="adj1" fmla="val 13114284"/>
            <a:gd name="adj2" fmla="val 16200000"/>
          </a:avLst>
        </a:prstGeom>
      </dsp:spPr>
      <dsp:style>
        <a:lnRef idx="0">
          <a:schemeClr val="lt1"/>
        </a:lnRef>
        <a:fillRef idx="3">
          <a:schemeClr val="accent3"/>
        </a:fillRef>
        <a:effectRef idx="2">
          <a:scrgbClr r="0" g="0" b="0"/>
        </a:effectRef>
        <a:fontRef idx="minor">
          <a:schemeClr val="lt1"/>
        </a:fontRef>
      </dsp:style>
      <dsp:txBody>
        <a:bodyPr lIns="25400" tIns="25400" rIns="25400" bIns="25400" anchor="t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u="sng" dirty="0"/>
            <a:t>Coping</a:t>
          </a:r>
          <a:endParaRPr lang="en-US" sz="2000" u="sng" dirty="0"/>
        </a:p>
        <a:p>
          <a:pPr marL="171450" lvl="1" indent="-171450" algn="ctr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dirty="0"/>
            <a:t>What strategies help me manage stress?</a:t>
          </a:r>
        </a:p>
      </dsp:txBody>
      <dsp:txXfrm>
        <a:off x="3155975" y="418338"/>
        <a:ext cx="5760720" cy="5760720"/>
      </dsp:txXfrm>
    </dsp:sp>
    <dsp:sp modelId="{96EB7E10-2736-4ACB-880A-34E3F7443F5C}">
      <dsp:nvSpPr>
        <dsp:cNvPr id="10" name="Circular Arrow 9"/>
        <dsp:cNvSpPr/>
      </dsp:nvSpPr>
      <dsp:spPr bwMode="white">
        <a:xfrm>
          <a:off x="2958178" y="101498"/>
          <a:ext cx="6394399" cy="6394399"/>
        </a:xfrm>
        <a:prstGeom prst="circularArrow">
          <a:avLst>
            <a:gd name="adj1" fmla="val 5000"/>
            <a:gd name="adj2" fmla="val 360000"/>
            <a:gd name="adj3" fmla="val 18925355"/>
            <a:gd name="adj4" fmla="val 16200342"/>
            <a:gd name="adj5" fmla="val 5500"/>
          </a:avLst>
        </a:prstGeom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Xfrm>
        <a:off x="2958178" y="101498"/>
        <a:ext cx="6394399" cy="6394399"/>
      </dsp:txXfrm>
    </dsp:sp>
    <dsp:sp modelId="{8F851D11-400F-424E-8C6E-EB81B3084EE0}">
      <dsp:nvSpPr>
        <dsp:cNvPr id="11" name="Circular Arrow 10"/>
        <dsp:cNvSpPr/>
      </dsp:nvSpPr>
      <dsp:spPr bwMode="white">
        <a:xfrm>
          <a:off x="3032710" y="194491"/>
          <a:ext cx="6394399" cy="6394399"/>
        </a:xfrm>
        <a:prstGeom prst="circularArrow">
          <a:avLst>
            <a:gd name="adj1" fmla="val 5000"/>
            <a:gd name="adj2" fmla="val 360000"/>
            <a:gd name="adj3" fmla="val 411272"/>
            <a:gd name="adj4" fmla="val 19285776"/>
            <a:gd name="adj5" fmla="val 5500"/>
          </a:avLst>
        </a:prstGeom>
        <a:gradFill rotWithShape="0">
          <a:gsLst>
            <a:gs pos="0">
              <a:srgbClr val="002060"/>
            </a:gs>
            <a:gs pos="100000">
              <a:srgbClr val="0070C0"/>
            </a:gs>
          </a:gsLst>
        </a:gradFill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3">
          <a:schemeClr val="accent3"/>
        </a:fillRef>
        <a:effectRef idx="2">
          <a:scrgbClr r="0" g="0" b="0"/>
        </a:effectRef>
        <a:fontRef idx="minor">
          <a:schemeClr val="lt1"/>
        </a:fontRef>
      </dsp:style>
      <dsp:txXfrm>
        <a:off x="3032710" y="194491"/>
        <a:ext cx="6394399" cy="6394399"/>
      </dsp:txXfrm>
    </dsp:sp>
    <dsp:sp modelId="{77AF62AD-3E50-4B5A-8A34-0DDDD76D4DCA}">
      <dsp:nvSpPr>
        <dsp:cNvPr id="12" name="Circular Arrow 11"/>
        <dsp:cNvSpPr/>
      </dsp:nvSpPr>
      <dsp:spPr bwMode="white">
        <a:xfrm>
          <a:off x="3005869" y="310807"/>
          <a:ext cx="6394399" cy="6394399"/>
        </a:xfrm>
        <a:prstGeom prst="circularArrow">
          <a:avLst>
            <a:gd name="adj1" fmla="val 5000"/>
            <a:gd name="adj2" fmla="val 360000"/>
            <a:gd name="adj3" fmla="val 3496628"/>
            <a:gd name="adj4" fmla="val 770764"/>
            <a:gd name="adj5" fmla="val 5500"/>
          </a:avLst>
        </a:prstGeom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3">
          <a:schemeClr val="accent4"/>
        </a:fillRef>
        <a:effectRef idx="2">
          <a:scrgbClr r="0" g="0" b="0"/>
        </a:effectRef>
        <a:fontRef idx="minor">
          <a:schemeClr val="lt1"/>
        </a:fontRef>
      </dsp:style>
      <dsp:txXfrm>
        <a:off x="3005869" y="310807"/>
        <a:ext cx="6394399" cy="6394399"/>
      </dsp:txXfrm>
    </dsp:sp>
    <dsp:sp modelId="{FD9D64E5-C998-4F24-9780-F8107719F71A}">
      <dsp:nvSpPr>
        <dsp:cNvPr id="13" name="Circular Arrow 12"/>
        <dsp:cNvSpPr/>
      </dsp:nvSpPr>
      <dsp:spPr bwMode="white">
        <a:xfrm>
          <a:off x="2898800" y="361952"/>
          <a:ext cx="6394399" cy="6394399"/>
        </a:xfrm>
        <a:prstGeom prst="circularArrow">
          <a:avLst>
            <a:gd name="adj1" fmla="val 5000"/>
            <a:gd name="adj2" fmla="val 360000"/>
            <a:gd name="adj3" fmla="val 6582573"/>
            <a:gd name="adj4" fmla="val 3857426"/>
            <a:gd name="adj5" fmla="val 5500"/>
          </a:avLst>
        </a:prstGeom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3">
          <a:schemeClr val="accent5"/>
        </a:fillRef>
        <a:effectRef idx="2">
          <a:scrgbClr r="0" g="0" b="0"/>
        </a:effectRef>
        <a:fontRef idx="minor">
          <a:schemeClr val="lt1"/>
        </a:fontRef>
      </dsp:style>
      <dsp:txXfrm>
        <a:off x="2898800" y="361952"/>
        <a:ext cx="6394399" cy="6394399"/>
      </dsp:txXfrm>
    </dsp:sp>
    <dsp:sp modelId="{214B1B04-DB85-47EC-89AA-2B27D0945063}">
      <dsp:nvSpPr>
        <dsp:cNvPr id="14" name="Circular Arrow 13"/>
        <dsp:cNvSpPr/>
      </dsp:nvSpPr>
      <dsp:spPr bwMode="white">
        <a:xfrm>
          <a:off x="2791732" y="310807"/>
          <a:ext cx="6394399" cy="6394399"/>
        </a:xfrm>
        <a:prstGeom prst="circularArrow">
          <a:avLst>
            <a:gd name="adj1" fmla="val 5000"/>
            <a:gd name="adj2" fmla="val 360000"/>
            <a:gd name="adj3" fmla="val 9669235"/>
            <a:gd name="adj4" fmla="val 6943371"/>
            <a:gd name="adj5" fmla="val 5500"/>
          </a:avLst>
        </a:prstGeom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3">
          <a:schemeClr val="accent6"/>
        </a:fillRef>
        <a:effectRef idx="2">
          <a:scrgbClr r="0" g="0" b="0"/>
        </a:effectRef>
        <a:fontRef idx="minor">
          <a:schemeClr val="lt1"/>
        </a:fontRef>
      </dsp:style>
      <dsp:txXfrm>
        <a:off x="2791732" y="310807"/>
        <a:ext cx="6394399" cy="6394399"/>
      </dsp:txXfrm>
    </dsp:sp>
    <dsp:sp modelId="{3ADBE318-8F6D-42F0-BBA1-564A6FD393D3}">
      <dsp:nvSpPr>
        <dsp:cNvPr id="15" name="Circular Arrow 14"/>
        <dsp:cNvSpPr/>
      </dsp:nvSpPr>
      <dsp:spPr bwMode="white">
        <a:xfrm>
          <a:off x="2764891" y="194491"/>
          <a:ext cx="6394399" cy="6394399"/>
        </a:xfrm>
        <a:prstGeom prst="circularArrow">
          <a:avLst>
            <a:gd name="adj1" fmla="val 5000"/>
            <a:gd name="adj2" fmla="val 360000"/>
            <a:gd name="adj3" fmla="val 12754223"/>
            <a:gd name="adj4" fmla="val 10028727"/>
            <a:gd name="adj5" fmla="val 5500"/>
          </a:avLst>
        </a:prstGeom>
        <a:gradFill rotWithShape="0">
          <a:gsLst>
            <a:gs pos="0">
              <a:srgbClr val="C00000"/>
            </a:gs>
            <a:gs pos="100000">
              <a:srgbClr val="FF0000"/>
            </a:gs>
          </a:gsLst>
        </a:gradFill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Xfrm>
        <a:off x="2764891" y="194491"/>
        <a:ext cx="6394399" cy="6394399"/>
      </dsp:txXfrm>
    </dsp:sp>
    <dsp:sp modelId="{32394B52-FFB4-4FC3-9BE6-681494D5AF91}">
      <dsp:nvSpPr>
        <dsp:cNvPr id="16" name="Circular Arrow 15"/>
        <dsp:cNvSpPr/>
      </dsp:nvSpPr>
      <dsp:spPr bwMode="white">
        <a:xfrm>
          <a:off x="2839423" y="101498"/>
          <a:ext cx="6394399" cy="6394399"/>
        </a:xfrm>
        <a:prstGeom prst="circularArrow">
          <a:avLst>
            <a:gd name="adj1" fmla="val 5000"/>
            <a:gd name="adj2" fmla="val 360000"/>
            <a:gd name="adj3" fmla="val 15839657"/>
            <a:gd name="adj4" fmla="val 13114644"/>
            <a:gd name="adj5" fmla="val 5500"/>
          </a:avLst>
        </a:prstGeom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3">
          <a:schemeClr val="accent3"/>
        </a:fillRef>
        <a:effectRef idx="2">
          <a:scrgbClr r="0" g="0" b="0"/>
        </a:effectRef>
        <a:fontRef idx="minor">
          <a:schemeClr val="lt1"/>
        </a:fontRef>
      </dsp:style>
      <dsp:txXfrm>
        <a:off x="2839423" y="101498"/>
        <a:ext cx="6394399" cy="63943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8572500" cy="6858000"/>
        <a:chOff x="0" y="0"/>
        <a:chExt cx="8572500" cy="6858000"/>
      </a:xfrm>
    </dsp:grpSpPr>
    <dsp:sp modelId="{66B2E312-CC88-4D0C-B7EF-DE425E78F399}">
      <dsp:nvSpPr>
        <dsp:cNvPr id="7" name="Oval 6"/>
        <dsp:cNvSpPr/>
      </dsp:nvSpPr>
      <dsp:spPr bwMode="white">
        <a:xfrm>
          <a:off x="443230" y="1714500"/>
          <a:ext cx="5143500" cy="5143500"/>
        </a:xfrm>
        <a:prstGeom prst="ellipse">
          <a:avLst/>
        </a:prstGeom>
      </dsp:spPr>
      <dsp:style>
        <a:lnRef idx="2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Xfrm>
        <a:off x="443230" y="1714500"/>
        <a:ext cx="5143500" cy="5143500"/>
      </dsp:txXfrm>
    </dsp:sp>
    <dsp:sp modelId="{384FBAFF-6234-4322-BE2A-3164DED0D73D}">
      <dsp:nvSpPr>
        <dsp:cNvPr id="3" name="Oval 2"/>
        <dsp:cNvSpPr/>
      </dsp:nvSpPr>
      <dsp:spPr bwMode="white">
        <a:xfrm>
          <a:off x="2157730" y="3429000"/>
          <a:ext cx="1714500" cy="1714500"/>
        </a:xfrm>
        <a:prstGeom prst="ellipse">
          <a:avLst/>
        </a:prstGeom>
        <a:solidFill>
          <a:srgbClr val="00B0F0"/>
        </a:solidFill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Xfrm>
        <a:off x="2157730" y="3429000"/>
        <a:ext cx="1714500" cy="1714500"/>
      </dsp:txXfrm>
    </dsp:sp>
    <dsp:sp modelId="{A875E471-1300-4C26-8780-CE826722053E}">
      <dsp:nvSpPr>
        <dsp:cNvPr id="4" name="Rectangles 3"/>
        <dsp:cNvSpPr/>
      </dsp:nvSpPr>
      <dsp:spPr bwMode="white">
        <a:xfrm>
          <a:off x="6443980" y="0"/>
          <a:ext cx="2571750" cy="214312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05816" tIns="54610" rIns="54610" bIns="54610" anchor="ctr"/>
        <a:lstStyle>
          <a:lvl1pPr algn="l">
            <a:defRPr sz="4300"/>
          </a:lvl1pPr>
          <a:lvl2pPr marL="285750" indent="-285750" algn="l">
            <a:defRPr sz="3300"/>
          </a:lvl2pPr>
          <a:lvl3pPr marL="571500" indent="-285750" algn="l">
            <a:defRPr sz="3300"/>
          </a:lvl3pPr>
          <a:lvl4pPr marL="857250" indent="-285750" algn="l">
            <a:defRPr sz="3300"/>
          </a:lvl4pPr>
          <a:lvl5pPr marL="1143000" indent="-285750" algn="l">
            <a:defRPr sz="3300"/>
          </a:lvl5pPr>
          <a:lvl6pPr marL="1428750" indent="-285750" algn="l">
            <a:defRPr sz="3300"/>
          </a:lvl6pPr>
          <a:lvl7pPr marL="1714500" indent="-285750" algn="l">
            <a:defRPr sz="3300"/>
          </a:lvl7pPr>
          <a:lvl8pPr marL="2000250" indent="-285750" algn="l">
            <a:defRPr sz="3300"/>
          </a:lvl8pPr>
          <a:lvl9pPr marL="2286000" indent="-285750" algn="l">
            <a:defRPr sz="3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>
              <a:solidFill>
                <a:schemeClr val="tx1"/>
              </a:solidFill>
            </a:rPr>
            <a:t>In my Hands</a:t>
          </a:r>
          <a:endParaRPr>
            <a:solidFill>
              <a:schemeClr val="tx1"/>
            </a:solidFill>
          </a:endParaRPr>
        </a:p>
      </dsp:txBody>
      <dsp:txXfrm>
        <a:off x="6443980" y="0"/>
        <a:ext cx="2571750" cy="2143125"/>
      </dsp:txXfrm>
    </dsp:sp>
    <dsp:sp modelId="{EA54FE4C-4C64-456D-95F9-4A18B696D251}">
      <dsp:nvSpPr>
        <dsp:cNvPr id="5" name="Straight Connector 4"/>
        <dsp:cNvSpPr/>
      </dsp:nvSpPr>
      <dsp:spPr bwMode="white">
        <a:xfrm>
          <a:off x="5801043" y="1071563"/>
          <a:ext cx="642938" cy="0"/>
        </a:xfrm>
        <a:prstGeom prst="line">
          <a:avLst/>
        </a:prstGeom>
      </dsp:spPr>
      <dsp:style>
        <a:lnRef idx="2">
          <a:schemeClr val="accent2">
            <a:tint val="50000"/>
          </a:schemeClr>
        </a:lnRef>
        <a:fillRef idx="1">
          <a:schemeClr val="accent2"/>
        </a:fillRef>
        <a:effectRef idx="0">
          <a:scrgbClr r="0" g="0" b="0"/>
        </a:effectRef>
        <a:fontRef idx="minor"/>
      </dsp:style>
      <dsp:txXfrm>
        <a:off x="5801043" y="1071563"/>
        <a:ext cx="642938" cy="0"/>
      </dsp:txXfrm>
    </dsp:sp>
    <dsp:sp modelId="{0BA219CA-1C89-462A-A6F8-7CCD97ECBACF}">
      <dsp:nvSpPr>
        <dsp:cNvPr id="6" name="Straight Connector 5"/>
        <dsp:cNvSpPr/>
      </dsp:nvSpPr>
      <dsp:spPr bwMode="white">
        <a:xfrm rot="5400000">
          <a:off x="2798739" y="1286089"/>
          <a:ext cx="3216402" cy="2783919"/>
        </a:xfrm>
        <a:prstGeom prst="line">
          <a:avLst/>
        </a:prstGeom>
      </dsp:spPr>
      <dsp:style>
        <a:lnRef idx="2">
          <a:schemeClr val="accent2">
            <a:tint val="50000"/>
          </a:schemeClr>
        </a:lnRef>
        <a:fillRef idx="1">
          <a:schemeClr val="accent2"/>
        </a:fillRef>
        <a:effectRef idx="0">
          <a:scrgbClr r="0" g="0" b="0"/>
        </a:effectRef>
        <a:fontRef idx="minor"/>
      </dsp:style>
      <dsp:txXfrm rot="5400000">
        <a:off x="2798739" y="1286089"/>
        <a:ext cx="3216402" cy="2783919"/>
      </dsp:txXfrm>
    </dsp:sp>
    <dsp:sp modelId="{84F7FA9A-ED3C-401B-9EDD-A676188A54BE}">
      <dsp:nvSpPr>
        <dsp:cNvPr id="8" name="Rectangles 7"/>
        <dsp:cNvSpPr/>
      </dsp:nvSpPr>
      <dsp:spPr bwMode="white">
        <a:xfrm>
          <a:off x="6443980" y="2143125"/>
          <a:ext cx="2571750" cy="2143125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305816" tIns="54610" rIns="54610" bIns="54610" anchor="ctr"/>
        <a:lstStyle>
          <a:lvl1pPr algn="l">
            <a:defRPr sz="4300"/>
          </a:lvl1pPr>
          <a:lvl2pPr marL="285750" indent="-285750" algn="l">
            <a:defRPr sz="3300"/>
          </a:lvl2pPr>
          <a:lvl3pPr marL="571500" indent="-285750" algn="l">
            <a:defRPr sz="3300"/>
          </a:lvl3pPr>
          <a:lvl4pPr marL="857250" indent="-285750" algn="l">
            <a:defRPr sz="3300"/>
          </a:lvl4pPr>
          <a:lvl5pPr marL="1143000" indent="-285750" algn="l">
            <a:defRPr sz="3300"/>
          </a:lvl5pPr>
          <a:lvl6pPr marL="1428750" indent="-285750" algn="l">
            <a:defRPr sz="3300"/>
          </a:lvl6pPr>
          <a:lvl7pPr marL="1714500" indent="-285750" algn="l">
            <a:defRPr sz="3300"/>
          </a:lvl7pPr>
          <a:lvl8pPr marL="2000250" indent="-285750" algn="l">
            <a:defRPr sz="3300"/>
          </a:lvl8pPr>
          <a:lvl9pPr marL="2286000" indent="-285750" algn="l">
            <a:defRPr sz="33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>
              <a:solidFill>
                <a:schemeClr val="tx1"/>
              </a:solidFill>
            </a:rPr>
            <a:t>Out of my Hands</a:t>
          </a:r>
          <a:endParaRPr>
            <a:solidFill>
              <a:schemeClr val="tx1"/>
            </a:solidFill>
          </a:endParaRPr>
        </a:p>
      </dsp:txBody>
      <dsp:txXfrm>
        <a:off x="6443980" y="2143125"/>
        <a:ext cx="2571750" cy="2143125"/>
      </dsp:txXfrm>
    </dsp:sp>
    <dsp:sp modelId="{3588F513-1224-4D82-A1E0-622A976CF068}">
      <dsp:nvSpPr>
        <dsp:cNvPr id="9" name="Straight Connector 8"/>
        <dsp:cNvSpPr/>
      </dsp:nvSpPr>
      <dsp:spPr bwMode="white">
        <a:xfrm>
          <a:off x="5801043" y="3214688"/>
          <a:ext cx="642938" cy="0"/>
        </a:xfrm>
        <a:prstGeom prst="line">
          <a:avLst/>
        </a:prstGeom>
      </dsp:spPr>
      <dsp:style>
        <a:lnRef idx="2">
          <a:schemeClr val="accent2">
            <a:tint val="50000"/>
          </a:schemeClr>
        </a:lnRef>
        <a:fillRef idx="1">
          <a:schemeClr val="accent2"/>
        </a:fillRef>
        <a:effectRef idx="0">
          <a:scrgbClr r="0" g="0" b="0"/>
        </a:effectRef>
        <a:fontRef idx="minor"/>
      </dsp:style>
      <dsp:txXfrm>
        <a:off x="5801043" y="3214688"/>
        <a:ext cx="642938" cy="0"/>
      </dsp:txXfrm>
    </dsp:sp>
    <dsp:sp modelId="{3F9695C7-17F0-4D3F-A816-4745D6BEAE2E}">
      <dsp:nvSpPr>
        <dsp:cNvPr id="10" name="Straight Connector 9"/>
        <dsp:cNvSpPr/>
      </dsp:nvSpPr>
      <dsp:spPr bwMode="white">
        <a:xfrm rot="5400000">
          <a:off x="3895204" y="3565560"/>
          <a:ext cx="2251481" cy="1555909"/>
        </a:xfrm>
        <a:prstGeom prst="line">
          <a:avLst/>
        </a:prstGeom>
      </dsp:spPr>
      <dsp:style>
        <a:lnRef idx="2">
          <a:schemeClr val="accent2">
            <a:tint val="50000"/>
          </a:schemeClr>
        </a:lnRef>
        <a:fillRef idx="1">
          <a:schemeClr val="accent2"/>
        </a:fillRef>
        <a:effectRef idx="0">
          <a:scrgbClr r="0" g="0" b="0"/>
        </a:effectRef>
        <a:fontRef idx="minor"/>
      </dsp:style>
      <dsp:txXfrm rot="5400000">
        <a:off x="3895204" y="3565560"/>
        <a:ext cx="2251481" cy="15559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6797040" cy="4435824"/>
        <a:chOff x="0" y="0"/>
        <a:chExt cx="6797040" cy="4435824"/>
      </a:xfrm>
    </dsp:grpSpPr>
    <dsp:sp modelId="{76252185-26B4-4259-B716-3E9031F962BB}">
      <dsp:nvSpPr>
        <dsp:cNvPr id="3" name="Rounded Rectangle 2"/>
        <dsp:cNvSpPr/>
      </dsp:nvSpPr>
      <dsp:spPr bwMode="white">
        <a:xfrm>
          <a:off x="0" y="29642"/>
          <a:ext cx="6797040" cy="66357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9060" tIns="99060" rIns="99060" bIns="99060" anchor="ctr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Char char=""/>
          </a:pPr>
          <a:r>
            <a:rPr lang="en-US" b="1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Stress Thermometer</a:t>
          </a:r>
          <a:endParaRPr lang="en-US" dirty="0"/>
        </a:p>
      </dsp:txBody>
      <dsp:txXfrm>
        <a:off x="0" y="29642"/>
        <a:ext cx="6797040" cy="663575"/>
      </dsp:txXfrm>
    </dsp:sp>
    <dsp:sp modelId="{4420E1DF-E99E-41C0-841B-1EB3DC7DDDFB}">
      <dsp:nvSpPr>
        <dsp:cNvPr id="4" name="Rectangles 3"/>
        <dsp:cNvSpPr/>
      </dsp:nvSpPr>
      <dsp:spPr bwMode="white">
        <a:xfrm>
          <a:off x="0" y="693217"/>
          <a:ext cx="6797040" cy="43056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15806" tIns="33020" rIns="184912" bIns="33020" anchor="t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Font typeface="Symbol" panose="05050102010706020507" pitchFamily="18" charset="2"/>
            <a:buChar char="•"/>
          </a:pPr>
          <a:r>
            <a:rPr lang="en-US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rPr>
            <a:t> Rate stress 1</a:t>
          </a:r>
          <a:r>
            <a:rPr lang="en-US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Verdana" panose="020B0604030504040204" pitchFamily="34" charset="0"/>
            </a:rPr>
            <a:t>–</a:t>
          </a:r>
          <a:r>
            <a:rPr lang="en-US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rPr>
            <a:t>10 daily.</a:t>
          </a:r>
          <a:endParaRPr lang="en-US">
            <a:solidFill>
              <a:schemeClr val="tx1"/>
            </a:solidFill>
          </a:endParaRPr>
        </a:p>
      </dsp:txBody>
      <dsp:txXfrm>
        <a:off x="0" y="693217"/>
        <a:ext cx="6797040" cy="430560"/>
      </dsp:txXfrm>
    </dsp:sp>
    <dsp:sp modelId="{2B2CBD09-A3A2-4E90-BAA4-3612685FA043}">
      <dsp:nvSpPr>
        <dsp:cNvPr id="5" name="Rounded Rectangle 4"/>
        <dsp:cNvSpPr/>
      </dsp:nvSpPr>
      <dsp:spPr bwMode="white">
        <a:xfrm>
          <a:off x="0" y="1123777"/>
          <a:ext cx="6797040" cy="66357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9060" tIns="99060" rIns="99060" bIns="99060" anchor="ctr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Mood Journals</a:t>
          </a:r>
          <a:endParaRPr lang="en-US" dirty="0">
            <a:effectLst/>
            <a:latin typeface="Calibri" panose="020F0502020204030204" pitchFamily="34" charset="0"/>
            <a:ea typeface="Calibri" panose="020F0502020204030204" pitchFamily="34" charset="0"/>
          </a:endParaRPr>
        </a:p>
      </dsp:txBody>
      <dsp:txXfrm>
        <a:off x="0" y="1123777"/>
        <a:ext cx="6797040" cy="663575"/>
      </dsp:txXfrm>
    </dsp:sp>
    <dsp:sp modelId="{45E1493B-8678-46AC-AF0D-7AD8F02045AB}">
      <dsp:nvSpPr>
        <dsp:cNvPr id="6" name="Rectangles 5"/>
        <dsp:cNvSpPr/>
      </dsp:nvSpPr>
      <dsp:spPr bwMode="white">
        <a:xfrm>
          <a:off x="0" y="1787352"/>
          <a:ext cx="6797040" cy="43056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15806" tIns="33020" rIns="184912" bIns="33020" anchor="t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rPr>
            <a:t>Write down triggers, feelings, and how you managed them.</a:t>
          </a:r>
          <a:endParaRPr lang="en-US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</a:endParaRPr>
        </a:p>
      </dsp:txBody>
      <dsp:txXfrm>
        <a:off x="0" y="1787352"/>
        <a:ext cx="6797040" cy="430560"/>
      </dsp:txXfrm>
    </dsp:sp>
    <dsp:sp modelId="{8DB4AEE1-0ADF-41A1-BC5D-CA270CE9455A}">
      <dsp:nvSpPr>
        <dsp:cNvPr id="7" name="Rounded Rectangle 6"/>
        <dsp:cNvSpPr/>
      </dsp:nvSpPr>
      <dsp:spPr bwMode="white">
        <a:xfrm>
          <a:off x="0" y="2217912"/>
          <a:ext cx="6797040" cy="66357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9060" tIns="99060" rIns="99060" bIns="99060" anchor="ctr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Box Breathing</a:t>
          </a:r>
          <a:endParaRPr lang="en-US" dirty="0">
            <a:effectLst/>
            <a:latin typeface="Calibri" panose="020F0502020204030204" pitchFamily="34" charset="0"/>
            <a:ea typeface="Calibri" panose="020F0502020204030204" pitchFamily="34" charset="0"/>
          </a:endParaRPr>
        </a:p>
      </dsp:txBody>
      <dsp:txXfrm>
        <a:off x="0" y="2217912"/>
        <a:ext cx="6797040" cy="663575"/>
      </dsp:txXfrm>
    </dsp:sp>
    <dsp:sp modelId="{86DD5DBB-84C3-4841-BE26-C3A0AD8FD56B}">
      <dsp:nvSpPr>
        <dsp:cNvPr id="8" name="Rectangles 7"/>
        <dsp:cNvSpPr/>
      </dsp:nvSpPr>
      <dsp:spPr bwMode="white">
        <a:xfrm>
          <a:off x="0" y="2881487"/>
          <a:ext cx="6797040" cy="43056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15806" tIns="33020" rIns="184912" bIns="33020" anchor="t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rPr>
            <a:t>Inhale 4, Hold 4, Exhale 4, Hold 4. Repeat 4x.</a:t>
          </a:r>
          <a:endParaRPr lang="en-US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</a:endParaRPr>
        </a:p>
      </dsp:txBody>
      <dsp:txXfrm>
        <a:off x="0" y="2881487"/>
        <a:ext cx="6797040" cy="430560"/>
      </dsp:txXfrm>
    </dsp:sp>
    <dsp:sp modelId="{B93B38EF-E5BA-480D-B71B-3EFA90A447F4}">
      <dsp:nvSpPr>
        <dsp:cNvPr id="9" name="Rounded Rectangle 8"/>
        <dsp:cNvSpPr/>
      </dsp:nvSpPr>
      <dsp:spPr bwMode="white">
        <a:xfrm>
          <a:off x="0" y="3312047"/>
          <a:ext cx="6797040" cy="663575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9060" tIns="99060" rIns="99060" bIns="99060" anchor="ctr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Grounding Cards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 </a:t>
          </a:r>
          <a:r>
            <a:rPr lang="en-US" dirty="0">
              <a:effectLst/>
              <a:latin typeface="Arial" panose="020B0604020202020204" pitchFamily="34" charset="0"/>
              <a:ea typeface="Calibri" panose="020F0502020204030204" pitchFamily="34" charset="0"/>
            </a:rPr>
            <a:t>→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 5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Verdana" panose="020B0604030504040204" pitchFamily="34" charset="0"/>
            </a:rPr>
            <a:t>–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4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Verdana" panose="020B0604030504040204" pitchFamily="34" charset="0"/>
            </a:rPr>
            <a:t>–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3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Verdana" panose="020B0604030504040204" pitchFamily="34" charset="0"/>
            </a:rPr>
            <a:t>–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2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Verdana" panose="020B0604030504040204" pitchFamily="34" charset="0"/>
            </a:rPr>
            <a:t>–</a:t>
          </a:r>
          <a:r>
            <a:rPr lang="en-US" dirty="0">
              <a:effectLst/>
              <a:latin typeface="Calibri" panose="020F0502020204030204" pitchFamily="34" charset="0"/>
              <a:ea typeface="Calibri" panose="020F0502020204030204" pitchFamily="34" charset="0"/>
            </a:rPr>
            <a:t>1</a:t>
          </a:r>
        </a:p>
      </dsp:txBody>
      <dsp:txXfrm>
        <a:off x="0" y="3312047"/>
        <a:ext cx="6797040" cy="663575"/>
      </dsp:txXfrm>
    </dsp:sp>
    <dsp:sp modelId="{4B373CF0-A61C-4B7B-8F92-9C8F529D6654}">
      <dsp:nvSpPr>
        <dsp:cNvPr id="10" name="Rectangles 9"/>
        <dsp:cNvSpPr/>
      </dsp:nvSpPr>
      <dsp:spPr bwMode="white">
        <a:xfrm>
          <a:off x="0" y="3975622"/>
          <a:ext cx="6797040" cy="430560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215806" tIns="33020" rIns="184912" bIns="33020" anchor="t"/>
        <a:lstStyle>
          <a:lvl1pPr algn="l">
            <a:defRPr sz="26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rPr>
            <a:t> (notice 5 things you see, 4 feel, 3 hear, 2 smell, 1 taste)</a:t>
          </a:r>
          <a:endParaRPr lang="en-US" dirty="0">
            <a:solidFill>
              <a:schemeClr val="tx1"/>
            </a:solidFill>
            <a:effectLst/>
            <a:latin typeface="Calibri" panose="020F0502020204030204" pitchFamily="34" charset="0"/>
            <a:ea typeface="Calibri" panose="020F0502020204030204" pitchFamily="34" charset="0"/>
          </a:endParaRPr>
        </a:p>
      </dsp:txBody>
      <dsp:txXfrm>
        <a:off x="0" y="3975622"/>
        <a:ext cx="6797040" cy="4305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8128000" cy="5418667"/>
        <a:chOff x="0" y="0"/>
        <a:chExt cx="8128000" cy="5418667"/>
      </a:xfrm>
    </dsp:grpSpPr>
    <dsp:sp modelId="{911C06BC-5C1B-4E3B-97B7-33ED45B47C1F}">
      <dsp:nvSpPr>
        <dsp:cNvPr id="4" name="Freeform 3"/>
        <dsp:cNvSpPr/>
      </dsp:nvSpPr>
      <dsp:spPr bwMode="white">
        <a:xfrm>
          <a:off x="2738233" y="451556"/>
          <a:ext cx="592441" cy="2257778"/>
        </a:xfrm>
        <a:custGeom>
          <a:avLst/>
          <a:gdLst/>
          <a:ahLst/>
          <a:cxnLst/>
          <a:pathLst>
            <a:path w="933" h="3556">
              <a:moveTo>
                <a:pt x="0" y="3556"/>
              </a:moveTo>
              <a:lnTo>
                <a:pt x="466" y="3556"/>
              </a:lnTo>
              <a:lnTo>
                <a:pt x="466" y="0"/>
              </a:lnTo>
              <a:lnTo>
                <a:pt x="933" y="0"/>
              </a:lnTo>
            </a:path>
          </a:pathLst>
        </a:custGeom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>
            <a:solidFill>
              <a:schemeClr val="tx1"/>
            </a:solidFill>
          </a:endParaRPr>
        </a:p>
      </dsp:txBody>
      <dsp:txXfrm>
        <a:off x="2738233" y="451556"/>
        <a:ext cx="592441" cy="2257778"/>
      </dsp:txXfrm>
    </dsp:sp>
    <dsp:sp modelId="{BDE51E0D-FB0D-40DE-89DD-9D9B72F6C76D}">
      <dsp:nvSpPr>
        <dsp:cNvPr id="6" name="Freeform 5"/>
        <dsp:cNvSpPr/>
      </dsp:nvSpPr>
      <dsp:spPr bwMode="white">
        <a:xfrm>
          <a:off x="2738233" y="1580445"/>
          <a:ext cx="592441" cy="1128889"/>
        </a:xfrm>
        <a:custGeom>
          <a:avLst/>
          <a:gdLst/>
          <a:ahLst/>
          <a:cxnLst/>
          <a:pathLst>
            <a:path w="933" h="1778">
              <a:moveTo>
                <a:pt x="0" y="1778"/>
              </a:moveTo>
              <a:lnTo>
                <a:pt x="466" y="1778"/>
              </a:lnTo>
              <a:lnTo>
                <a:pt x="466" y="0"/>
              </a:lnTo>
              <a:lnTo>
                <a:pt x="933" y="0"/>
              </a:lnTo>
            </a:path>
          </a:pathLst>
        </a:custGeom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>
            <a:solidFill>
              <a:schemeClr val="tx1"/>
            </a:solidFill>
          </a:endParaRPr>
        </a:p>
      </dsp:txBody>
      <dsp:txXfrm>
        <a:off x="2738233" y="1580445"/>
        <a:ext cx="592441" cy="1128889"/>
      </dsp:txXfrm>
    </dsp:sp>
    <dsp:sp modelId="{3F60EA0A-0525-45C5-B834-77ACEF4CCEC9}">
      <dsp:nvSpPr>
        <dsp:cNvPr id="8" name="Freeform 7"/>
        <dsp:cNvSpPr/>
      </dsp:nvSpPr>
      <dsp:spPr bwMode="white">
        <a:xfrm>
          <a:off x="2738233" y="2709334"/>
          <a:ext cx="592441" cy="0"/>
        </a:xfrm>
        <a:custGeom>
          <a:avLst/>
          <a:gdLst/>
          <a:ahLst/>
          <a:cxnLst/>
          <a:pathLst>
            <a:path w="933">
              <a:moveTo>
                <a:pt x="0" y="0"/>
              </a:moveTo>
              <a:lnTo>
                <a:pt x="933" y="0"/>
              </a:lnTo>
            </a:path>
          </a:pathLst>
        </a:custGeom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"/>
          </a:lvl1pPr>
          <a:lvl2pPr marL="57150" indent="-57150" algn="ctr">
            <a:defRPr sz="400"/>
          </a:lvl2pPr>
          <a:lvl3pPr marL="114300" indent="-57150" algn="ctr">
            <a:defRPr sz="400"/>
          </a:lvl3pPr>
          <a:lvl4pPr marL="171450" indent="-57150" algn="ctr">
            <a:defRPr sz="400"/>
          </a:lvl4pPr>
          <a:lvl5pPr marL="228600" indent="-57150" algn="ctr">
            <a:defRPr sz="400"/>
          </a:lvl5pPr>
          <a:lvl6pPr marL="285750" indent="-57150" algn="ctr">
            <a:defRPr sz="400"/>
          </a:lvl6pPr>
          <a:lvl7pPr marL="342900" indent="-57150" algn="ctr">
            <a:defRPr sz="400"/>
          </a:lvl7pPr>
          <a:lvl8pPr marL="400050" indent="-57150" algn="ctr">
            <a:defRPr sz="400"/>
          </a:lvl8pPr>
          <a:lvl9pPr marL="457200" indent="-57150" algn="ctr">
            <a:defRPr sz="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>
            <a:solidFill>
              <a:schemeClr val="tx1"/>
            </a:solidFill>
          </a:endParaRPr>
        </a:p>
      </dsp:txBody>
      <dsp:txXfrm>
        <a:off x="2738233" y="2709334"/>
        <a:ext cx="592441" cy="0"/>
      </dsp:txXfrm>
    </dsp:sp>
    <dsp:sp modelId="{AAD2495B-8E78-47CF-BFBA-719F3C67BE28}">
      <dsp:nvSpPr>
        <dsp:cNvPr id="10" name="Freeform 9"/>
        <dsp:cNvSpPr/>
      </dsp:nvSpPr>
      <dsp:spPr bwMode="white">
        <a:xfrm>
          <a:off x="2738233" y="2709334"/>
          <a:ext cx="592441" cy="1128889"/>
        </a:xfrm>
        <a:custGeom>
          <a:avLst/>
          <a:gdLst/>
          <a:ahLst/>
          <a:cxnLst/>
          <a:pathLst>
            <a:path w="933" h="1778">
              <a:moveTo>
                <a:pt x="0" y="0"/>
              </a:moveTo>
              <a:lnTo>
                <a:pt x="466" y="0"/>
              </a:lnTo>
              <a:lnTo>
                <a:pt x="466" y="1778"/>
              </a:lnTo>
              <a:lnTo>
                <a:pt x="933" y="1778"/>
              </a:lnTo>
            </a:path>
          </a:pathLst>
        </a:custGeom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>
            <a:solidFill>
              <a:schemeClr val="tx1"/>
            </a:solidFill>
          </a:endParaRPr>
        </a:p>
      </dsp:txBody>
      <dsp:txXfrm>
        <a:off x="2738233" y="2709334"/>
        <a:ext cx="592441" cy="1128889"/>
      </dsp:txXfrm>
    </dsp:sp>
    <dsp:sp modelId="{37CAC2A9-550B-481E-B5E3-97B8463CBAD7}">
      <dsp:nvSpPr>
        <dsp:cNvPr id="12" name="Freeform 11"/>
        <dsp:cNvSpPr/>
      </dsp:nvSpPr>
      <dsp:spPr bwMode="white">
        <a:xfrm>
          <a:off x="2738233" y="2709334"/>
          <a:ext cx="592441" cy="2257778"/>
        </a:xfrm>
        <a:custGeom>
          <a:avLst/>
          <a:gdLst/>
          <a:ahLst/>
          <a:cxnLst/>
          <a:pathLst>
            <a:path w="933" h="3556">
              <a:moveTo>
                <a:pt x="0" y="0"/>
              </a:moveTo>
              <a:lnTo>
                <a:pt x="466" y="0"/>
              </a:lnTo>
              <a:lnTo>
                <a:pt x="466" y="3556"/>
              </a:lnTo>
              <a:lnTo>
                <a:pt x="933" y="3556"/>
              </a:lnTo>
            </a:path>
          </a:pathLst>
        </a:custGeom>
      </dsp:spPr>
      <dsp:style>
        <a:lnRef idx="2">
          <a:schemeClr val="accent5"/>
        </a:lnRef>
        <a:fillRef idx="0">
          <a:schemeClr val="accent4">
            <a:tint val="90000"/>
          </a:schemeClr>
        </a:fillRef>
        <a:effectRef idx="0">
          <a:scrgbClr r="0" g="0" b="0"/>
        </a:effectRef>
        <a:fontRef idx="minor"/>
      </dsp:style>
      <dsp:txBody>
        <a:bodyPr lIns="12700" tIns="0" rIns="12700" bIns="0" anchor="ctr"/>
        <a:lstStyle>
          <a:lvl1pPr algn="ctr">
            <a:defRPr sz="5000"/>
          </a:lvl1pPr>
          <a:lvl2pPr marL="285750" indent="-285750" algn="ctr">
            <a:defRPr sz="3900"/>
          </a:lvl2pPr>
          <a:lvl3pPr marL="571500" indent="-285750" algn="ctr">
            <a:defRPr sz="3900"/>
          </a:lvl3pPr>
          <a:lvl4pPr marL="857250" indent="-285750" algn="ctr">
            <a:defRPr sz="3900"/>
          </a:lvl4pPr>
          <a:lvl5pPr marL="1143000" indent="-285750" algn="ctr">
            <a:defRPr sz="3900"/>
          </a:lvl5pPr>
          <a:lvl6pPr marL="1428750" indent="-285750" algn="ctr">
            <a:defRPr sz="3900"/>
          </a:lvl6pPr>
          <a:lvl7pPr marL="1714500" indent="-285750" algn="ctr">
            <a:defRPr sz="3900"/>
          </a:lvl7pPr>
          <a:lvl8pPr marL="2000250" indent="-285750" algn="ctr">
            <a:defRPr sz="3900"/>
          </a:lvl8pPr>
          <a:lvl9pPr marL="2286000" indent="-285750" algn="ctr">
            <a:defRPr sz="3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>
            <a:solidFill>
              <a:schemeClr val="tx1"/>
            </a:solidFill>
          </a:endParaRPr>
        </a:p>
      </dsp:txBody>
      <dsp:txXfrm>
        <a:off x="2738233" y="2709334"/>
        <a:ext cx="592441" cy="2257778"/>
      </dsp:txXfrm>
    </dsp:sp>
    <dsp:sp modelId="{710EAAD8-8295-438D-8A79-99B4EC7E29A5}">
      <dsp:nvSpPr>
        <dsp:cNvPr id="3" name="Rectangles 2"/>
        <dsp:cNvSpPr/>
      </dsp:nvSpPr>
      <dsp:spPr bwMode="white">
        <a:xfrm rot="16200000">
          <a:off x="-89931" y="2257778"/>
          <a:ext cx="4753217" cy="903111"/>
        </a:xfrm>
        <a:prstGeom prst="rect">
          <a:avLst/>
        </a:prstGeom>
      </dsp:spPr>
      <dsp:style>
        <a:lnRef idx="2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25400" tIns="25400" rIns="25400" bIns="25400" anchor="ctr"/>
        <a:lstStyle>
          <a:lvl1pPr algn="ctr">
            <a:defRPr sz="4000"/>
          </a:lvl1pPr>
          <a:lvl2pPr marL="285750" indent="-285750" algn="ctr">
            <a:defRPr sz="3100"/>
          </a:lvl2pPr>
          <a:lvl3pPr marL="571500" indent="-285750" algn="ctr">
            <a:defRPr sz="3100"/>
          </a:lvl3pPr>
          <a:lvl4pPr marL="857250" indent="-285750" algn="ctr">
            <a:defRPr sz="3100"/>
          </a:lvl4pPr>
          <a:lvl5pPr marL="1143000" indent="-285750" algn="ctr">
            <a:defRPr sz="3100"/>
          </a:lvl5pPr>
          <a:lvl6pPr marL="1428750" indent="-285750" algn="ctr">
            <a:defRPr sz="3100"/>
          </a:lvl6pPr>
          <a:lvl7pPr marL="1714500" indent="-285750" algn="ctr">
            <a:defRPr sz="3100"/>
          </a:lvl7pPr>
          <a:lvl8pPr marL="2000250" indent="-285750" algn="ctr">
            <a:defRPr sz="3100"/>
          </a:lvl8pPr>
          <a:lvl9pPr marL="2286000" indent="-285750" algn="ctr">
            <a:defRPr sz="3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/>
            <a:t>Recommended Apps</a:t>
          </a:r>
        </a:p>
      </dsp:txBody>
      <dsp:txXfrm rot="16200000">
        <a:off x="-89931" y="2257778"/>
        <a:ext cx="4753217" cy="903111"/>
      </dsp:txXfrm>
    </dsp:sp>
    <dsp:sp modelId="{800479D2-DAA6-4F92-AB9E-49B0459D30F0}">
      <dsp:nvSpPr>
        <dsp:cNvPr id="5" name="Rectangles 4"/>
        <dsp:cNvSpPr/>
      </dsp:nvSpPr>
      <dsp:spPr bwMode="white">
        <a:xfrm>
          <a:off x="3330674" y="0"/>
          <a:ext cx="2962205" cy="903111"/>
        </a:xfrm>
        <a:prstGeom prst="rect">
          <a:avLst/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8415" tIns="18415" rIns="18415" bIns="18415" anchor="ctr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/>
            <a:t>How we Feel </a:t>
          </a:r>
          <a:r>
            <a:rPr lang="en-US" u="sng">
              <a:effectLst/>
              <a:latin typeface="Calibri" panose="020F0502020204030204" pitchFamily="34" charset="0"/>
              <a:ea typeface="Calibri" panose="020F0502020204030204" pitchFamily="34" charset="0"/>
              <a:hlinkClick r:id="rId1"/>
            </a:rPr>
            <a:t>LINK</a:t>
          </a:r>
          <a:endParaRPr lang="en-US" dirty="0"/>
        </a:p>
      </dsp:txBody>
      <dsp:txXfrm>
        <a:off x="3330674" y="0"/>
        <a:ext cx="2962205" cy="903111"/>
      </dsp:txXfrm>
    </dsp:sp>
    <dsp:sp modelId="{02BE0C56-0021-4D37-B19A-CAC2A3C4B126}">
      <dsp:nvSpPr>
        <dsp:cNvPr id="7" name="Rectangles 6"/>
        <dsp:cNvSpPr/>
      </dsp:nvSpPr>
      <dsp:spPr bwMode="white">
        <a:xfrm>
          <a:off x="3330674" y="1128889"/>
          <a:ext cx="2962205" cy="903111"/>
        </a:xfrm>
        <a:prstGeom prst="rect">
          <a:avLst/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8415" tIns="18415" rIns="18415" bIns="18415" anchor="ctr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/>
            <a:t>Calm </a:t>
          </a:r>
          <a:r>
            <a:rPr lang="en-US" u="sng">
              <a:effectLst/>
              <a:latin typeface="Calibri" panose="020F0502020204030204" pitchFamily="34" charset="0"/>
              <a:ea typeface="Calibri" panose="020F0502020204030204" pitchFamily="34" charset="0"/>
              <a:hlinkClick r:id="rId2"/>
            </a:rPr>
            <a:t>LINK</a:t>
          </a:r>
          <a:endParaRPr lang="en-US" dirty="0"/>
        </a:p>
      </dsp:txBody>
      <dsp:txXfrm>
        <a:off x="3330674" y="1128889"/>
        <a:ext cx="2962205" cy="903111"/>
      </dsp:txXfrm>
    </dsp:sp>
    <dsp:sp modelId="{47CF69EE-7650-4CB2-8634-A58A59629C37}">
      <dsp:nvSpPr>
        <dsp:cNvPr id="9" name="Rectangles 8"/>
        <dsp:cNvSpPr/>
      </dsp:nvSpPr>
      <dsp:spPr bwMode="white">
        <a:xfrm>
          <a:off x="3330674" y="2257778"/>
          <a:ext cx="2962205" cy="903111"/>
        </a:xfrm>
        <a:prstGeom prst="rect">
          <a:avLst/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8415" tIns="18415" rIns="18415" bIns="18415" anchor="ctr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/>
            <a:t>Headspace </a:t>
          </a:r>
          <a:r>
            <a:rPr lang="en-US" u="sng">
              <a:effectLst/>
              <a:latin typeface="Calibri" panose="020F0502020204030204" pitchFamily="34" charset="0"/>
              <a:ea typeface="Calibri" panose="020F0502020204030204" pitchFamily="34" charset="0"/>
              <a:hlinkClick r:id="rId3"/>
            </a:rPr>
            <a:t>LINK</a:t>
          </a:r>
          <a:endParaRPr lang="en-US" dirty="0"/>
        </a:p>
      </dsp:txBody>
      <dsp:txXfrm>
        <a:off x="3330674" y="2257778"/>
        <a:ext cx="2962205" cy="903111"/>
      </dsp:txXfrm>
    </dsp:sp>
    <dsp:sp modelId="{FA3DD21E-1888-46A3-8A18-8BE5B1FF3C8D}">
      <dsp:nvSpPr>
        <dsp:cNvPr id="11" name="Rectangles 10"/>
        <dsp:cNvSpPr/>
      </dsp:nvSpPr>
      <dsp:spPr bwMode="white">
        <a:xfrm>
          <a:off x="3330674" y="3386667"/>
          <a:ext cx="2962205" cy="903111"/>
        </a:xfrm>
        <a:prstGeom prst="rect">
          <a:avLst/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8415" tIns="18415" rIns="18415" bIns="18415" anchor="ctr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/>
            <a:t>Breathwrk </a:t>
          </a:r>
          <a:r>
            <a:rPr lang="en-US" u="sng">
              <a:effectLst/>
              <a:latin typeface="Calibri" panose="020F0502020204030204" pitchFamily="34" charset="0"/>
              <a:ea typeface="Calibri" panose="020F0502020204030204" pitchFamily="34" charset="0"/>
              <a:hlinkClick r:id="rId4"/>
            </a:rPr>
            <a:t>LINK</a:t>
          </a:r>
          <a:endParaRPr lang="en-US" dirty="0"/>
        </a:p>
      </dsp:txBody>
      <dsp:txXfrm>
        <a:off x="3330674" y="3386667"/>
        <a:ext cx="2962205" cy="903111"/>
      </dsp:txXfrm>
    </dsp:sp>
    <dsp:sp modelId="{A4EA2D78-385E-4320-89DB-5E885ECFBA46}">
      <dsp:nvSpPr>
        <dsp:cNvPr id="13" name="Rectangles 12"/>
        <dsp:cNvSpPr/>
      </dsp:nvSpPr>
      <dsp:spPr bwMode="white">
        <a:xfrm>
          <a:off x="3330674" y="4515556"/>
          <a:ext cx="2962205" cy="903111"/>
        </a:xfrm>
        <a:prstGeom prst="rect">
          <a:avLst/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18415" tIns="18415" rIns="18415" bIns="18415" anchor="ctr"/>
        <a:lstStyle>
          <a:lvl1pPr algn="ctr">
            <a:defRPr sz="2900"/>
          </a:lvl1pPr>
          <a:lvl2pPr marL="228600" indent="-228600" algn="ctr">
            <a:defRPr sz="2200"/>
          </a:lvl2pPr>
          <a:lvl3pPr marL="457200" indent="-228600" algn="ctr">
            <a:defRPr sz="2200"/>
          </a:lvl3pPr>
          <a:lvl4pPr marL="685800" indent="-228600" algn="ctr">
            <a:defRPr sz="2200"/>
          </a:lvl4pPr>
          <a:lvl5pPr marL="914400" indent="-228600" algn="ctr">
            <a:defRPr sz="2200"/>
          </a:lvl5pPr>
          <a:lvl6pPr marL="1143000" indent="-228600" algn="ctr">
            <a:defRPr sz="2200"/>
          </a:lvl6pPr>
          <a:lvl7pPr marL="1371600" indent="-228600" algn="ctr">
            <a:defRPr sz="2200"/>
          </a:lvl7pPr>
          <a:lvl8pPr marL="1600200" indent="-228600" algn="ctr">
            <a:defRPr sz="2200"/>
          </a:lvl8pPr>
          <a:lvl9pPr marL="1828800" indent="-228600" algn="ctr">
            <a:defRPr sz="2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/>
            <a:t>Insight Timer </a:t>
          </a:r>
          <a:r>
            <a:rPr lang="en-US" u="sng" dirty="0">
              <a:effectLst/>
              <a:latin typeface="Calibri" panose="020F0502020204030204" pitchFamily="34" charset="0"/>
              <a:ea typeface="Calibri" panose="020F0502020204030204" pitchFamily="34" charset="0"/>
              <a:hlinkClick r:id="rId5"/>
            </a:rPr>
            <a:t>LINK</a:t>
          </a:r>
          <a:endParaRPr lang="en-US" dirty="0"/>
        </a:p>
      </dsp:txBody>
      <dsp:txXfrm>
        <a:off x="3330674" y="4515556"/>
        <a:ext cx="2962205" cy="90311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10332720" cy="5455920"/>
        <a:chOff x="0" y="0"/>
        <a:chExt cx="10332720" cy="5455920"/>
      </a:xfrm>
    </dsp:grpSpPr>
    <dsp:sp modelId="{174C53B5-6DCC-44C4-8063-2838C99E0FF2}">
      <dsp:nvSpPr>
        <dsp:cNvPr id="3" name="Rounded Rectangle 2"/>
        <dsp:cNvSpPr/>
      </dsp:nvSpPr>
      <dsp:spPr bwMode="white">
        <a:xfrm>
          <a:off x="0" y="0"/>
          <a:ext cx="3280229" cy="5455920"/>
        </a:xfrm>
        <a:prstGeom prst="roundRect">
          <a:avLst>
            <a:gd name="adj" fmla="val 10000"/>
          </a:avLst>
        </a:prstGeom>
      </dsp:spPr>
      <dsp:style>
        <a:lnRef idx="0">
          <a:schemeClr val="dk1"/>
        </a:lnRef>
        <a:fillRef idx="1">
          <a:schemeClr val="accent5">
            <a:tint val="40000"/>
          </a:schemeClr>
        </a:fillRef>
        <a:effectRef idx="0">
          <a:scrgbClr r="0" g="0" b="0"/>
        </a:effectRef>
        <a:fontRef idx="minor"/>
      </dsp:style>
      <dsp:txBody>
        <a:bodyPr lIns="160020" tIns="160020" rIns="160020" bIns="160020" anchor="ctr"/>
        <a:lstStyle>
          <a:lvl1pPr algn="ctr">
            <a:defRPr sz="4200"/>
          </a:lvl1pPr>
          <a:lvl2pPr marL="285750" indent="-285750" algn="ctr">
            <a:defRPr sz="3200"/>
          </a:lvl2pPr>
          <a:lvl3pPr marL="571500" indent="-285750" algn="ctr">
            <a:defRPr sz="3200"/>
          </a:lvl3pPr>
          <a:lvl4pPr marL="857250" indent="-285750" algn="ctr">
            <a:defRPr sz="3200"/>
          </a:lvl4pPr>
          <a:lvl5pPr marL="1143000" indent="-285750" algn="ctr">
            <a:defRPr sz="3200"/>
          </a:lvl5pPr>
          <a:lvl6pPr marL="1428750" indent="-285750" algn="ctr">
            <a:defRPr sz="3200"/>
          </a:lvl6pPr>
          <a:lvl7pPr marL="1714500" indent="-285750" algn="ctr">
            <a:defRPr sz="3200"/>
          </a:lvl7pPr>
          <a:lvl8pPr marL="2000250" indent="-285750" algn="ctr">
            <a:defRPr sz="3200"/>
          </a:lvl8pPr>
          <a:lvl9pPr marL="2286000" indent="-285750" algn="ctr">
            <a:defRPr sz="3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dirty="0">
              <a:solidFill>
                <a:schemeClr val="dk1"/>
              </a:solidFill>
            </a:rPr>
            <a:t>G</a:t>
          </a:r>
          <a:r>
            <a:rPr lang="en-US" dirty="0">
              <a:solidFill>
                <a:schemeClr val="dk1"/>
              </a:solidFill>
            </a:rPr>
            <a:t>rounding breath</a:t>
          </a:r>
          <a:endParaRPr lang="en-US" dirty="0">
            <a:solidFill>
              <a:schemeClr val="dk1"/>
            </a:solidFill>
          </a:endParaRPr>
        </a:p>
      </dsp:txBody>
      <dsp:txXfrm>
        <a:off x="0" y="0"/>
        <a:ext cx="3280229" cy="5455920"/>
      </dsp:txXfrm>
    </dsp:sp>
    <dsp:sp modelId="{65E07F63-7E59-40D4-B80C-58245972A157}">
      <dsp:nvSpPr>
        <dsp:cNvPr id="4" name="Rounded Rectangle 3"/>
        <dsp:cNvSpPr/>
      </dsp:nvSpPr>
      <dsp:spPr bwMode="white">
        <a:xfrm>
          <a:off x="328023" y="1636776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0"/>
            <a:satOff val="0"/>
            <a:lumOff val="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S</a:t>
          </a:r>
          <a:r>
            <a:rPr lang="en-GB" sz="1400" u="none" dirty="0"/>
            <a:t>it comfortably, feet on the ground</a:t>
          </a:r>
          <a:endParaRPr lang="en-US" sz="1400" dirty="0"/>
        </a:p>
      </dsp:txBody>
      <dsp:txXfrm>
        <a:off x="328023" y="1636776"/>
        <a:ext cx="2624183" cy="631541"/>
      </dsp:txXfrm>
    </dsp:sp>
    <dsp:sp modelId="{E184D3B3-35C3-43BE-A5C6-5D5A9871B9F9}">
      <dsp:nvSpPr>
        <dsp:cNvPr id="5" name="Rounded Rectangle 4"/>
        <dsp:cNvSpPr/>
      </dsp:nvSpPr>
      <dsp:spPr bwMode="white">
        <a:xfrm>
          <a:off x="328023" y="2365478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865714"/>
            <a:satOff val="-55"/>
            <a:lumOff val="14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I</a:t>
          </a:r>
          <a:r>
            <a:rPr lang="en-GB" sz="1400" u="none" dirty="0" err="1"/>
            <a:t>nhale</a:t>
          </a:r>
          <a:r>
            <a:rPr lang="en-GB" sz="1400" u="none" dirty="0"/>
            <a:t> through the nose for 4 seconds</a:t>
          </a:r>
          <a:endParaRPr lang="en-US" sz="1400" u="none" dirty="0"/>
        </a:p>
      </dsp:txBody>
      <dsp:txXfrm>
        <a:off x="328023" y="2365478"/>
        <a:ext cx="2624183" cy="631541"/>
      </dsp:txXfrm>
    </dsp:sp>
    <dsp:sp modelId="{4FFD17FF-4E9E-464E-B326-C211C190399E}">
      <dsp:nvSpPr>
        <dsp:cNvPr id="6" name="Rounded Rectangle 5"/>
        <dsp:cNvSpPr/>
      </dsp:nvSpPr>
      <dsp:spPr bwMode="white">
        <a:xfrm>
          <a:off x="328023" y="3094179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1731428"/>
            <a:satOff val="-111"/>
            <a:lumOff val="28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H</a:t>
          </a:r>
          <a:r>
            <a:rPr lang="en-GB" sz="1400" u="none" dirty="0"/>
            <a:t>old breath for 2 seconds</a:t>
          </a:r>
          <a:endParaRPr lang="en-US" sz="1400" u="none" dirty="0"/>
        </a:p>
      </dsp:txBody>
      <dsp:txXfrm>
        <a:off x="328023" y="3094179"/>
        <a:ext cx="2624183" cy="631541"/>
      </dsp:txXfrm>
    </dsp:sp>
    <dsp:sp modelId="{524B03A5-419B-426F-94C4-8ED0820893C8}">
      <dsp:nvSpPr>
        <dsp:cNvPr id="7" name="Rounded Rectangle 6"/>
        <dsp:cNvSpPr/>
      </dsp:nvSpPr>
      <dsp:spPr bwMode="white">
        <a:xfrm>
          <a:off x="328023" y="3822881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2597142"/>
            <a:satOff val="-167"/>
            <a:lumOff val="42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E</a:t>
          </a:r>
          <a:r>
            <a:rPr lang="en-GB" sz="1400" u="none" dirty="0" err="1"/>
            <a:t>xhale</a:t>
          </a:r>
          <a:r>
            <a:rPr lang="en-GB" sz="1400" u="none" dirty="0"/>
            <a:t> slowly through the mouth for 6 seconds</a:t>
          </a:r>
          <a:endParaRPr lang="en-US" sz="1400" u="none" dirty="0"/>
        </a:p>
      </dsp:txBody>
      <dsp:txXfrm>
        <a:off x="328023" y="3822881"/>
        <a:ext cx="2624183" cy="631541"/>
      </dsp:txXfrm>
    </dsp:sp>
    <dsp:sp modelId="{5911772E-0486-434C-90D9-8FEE79EA9E52}">
      <dsp:nvSpPr>
        <dsp:cNvPr id="8" name="Rounded Rectangle 7"/>
        <dsp:cNvSpPr/>
      </dsp:nvSpPr>
      <dsp:spPr bwMode="white">
        <a:xfrm>
          <a:off x="328023" y="4551583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3462857"/>
            <a:satOff val="-223"/>
            <a:lumOff val="56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R</a:t>
          </a:r>
          <a:r>
            <a:rPr lang="en-GB" sz="1400" u="none" dirty="0" err="1"/>
            <a:t>epeat</a:t>
          </a:r>
          <a:r>
            <a:rPr lang="en-GB" sz="1400" u="none" dirty="0"/>
            <a:t> for 3–5 cycles</a:t>
          </a:r>
          <a:endParaRPr lang="en-US" sz="1400" u="none" dirty="0"/>
        </a:p>
      </dsp:txBody>
      <dsp:txXfrm>
        <a:off x="328023" y="4551583"/>
        <a:ext cx="2624183" cy="631541"/>
      </dsp:txXfrm>
    </dsp:sp>
    <dsp:sp modelId="{216ACDC1-6155-4965-9A92-F865376AFE77}">
      <dsp:nvSpPr>
        <dsp:cNvPr id="9" name="Rounded Rectangle 8"/>
        <dsp:cNvSpPr/>
      </dsp:nvSpPr>
      <dsp:spPr bwMode="white">
        <a:xfrm>
          <a:off x="3526246" y="0"/>
          <a:ext cx="3280229" cy="5455920"/>
        </a:xfrm>
        <a:prstGeom prst="roundRect">
          <a:avLst>
            <a:gd name="adj" fmla="val 10000"/>
          </a:avLst>
        </a:prstGeom>
      </dsp:spPr>
      <dsp:style>
        <a:lnRef idx="0">
          <a:schemeClr val="dk1"/>
        </a:lnRef>
        <a:fillRef idx="1">
          <a:schemeClr val="accent5">
            <a:tint val="40000"/>
          </a:schemeClr>
        </a:fillRef>
        <a:effectRef idx="0">
          <a:scrgbClr r="0" g="0" b="0"/>
        </a:effectRef>
        <a:fontRef idx="minor"/>
      </dsp:style>
      <dsp:txBody>
        <a:bodyPr lIns="160020" tIns="160020" rIns="160020" bIns="160020" anchor="ctr"/>
        <a:lstStyle>
          <a:lvl1pPr algn="ctr">
            <a:defRPr sz="4200"/>
          </a:lvl1pPr>
          <a:lvl2pPr marL="285750" indent="-285750" algn="ctr">
            <a:defRPr sz="3200"/>
          </a:lvl2pPr>
          <a:lvl3pPr marL="571500" indent="-285750" algn="ctr">
            <a:defRPr sz="3200"/>
          </a:lvl3pPr>
          <a:lvl4pPr marL="857250" indent="-285750" algn="ctr">
            <a:defRPr sz="3200"/>
          </a:lvl4pPr>
          <a:lvl5pPr marL="1143000" indent="-285750" algn="ctr">
            <a:defRPr sz="3200"/>
          </a:lvl5pPr>
          <a:lvl6pPr marL="1428750" indent="-285750" algn="ctr">
            <a:defRPr sz="3200"/>
          </a:lvl6pPr>
          <a:lvl7pPr marL="1714500" indent="-285750" algn="ctr">
            <a:defRPr sz="3200"/>
          </a:lvl7pPr>
          <a:lvl8pPr marL="2000250" indent="-285750" algn="ctr">
            <a:defRPr sz="3200"/>
          </a:lvl8pPr>
          <a:lvl9pPr marL="2286000" indent="-285750" algn="ctr">
            <a:defRPr sz="3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dirty="0">
              <a:solidFill>
                <a:schemeClr val="dk1"/>
              </a:solidFill>
            </a:rPr>
            <a:t>Movement release</a:t>
          </a:r>
          <a:endParaRPr lang="en-US" dirty="0">
            <a:solidFill>
              <a:schemeClr val="dk1"/>
            </a:solidFill>
          </a:endParaRPr>
        </a:p>
      </dsp:txBody>
      <dsp:txXfrm>
        <a:off x="3526246" y="0"/>
        <a:ext cx="3280229" cy="5455920"/>
      </dsp:txXfrm>
    </dsp:sp>
    <dsp:sp modelId="{C3AFDC18-7A10-431E-B035-79832A89F124}">
      <dsp:nvSpPr>
        <dsp:cNvPr id="10" name="Rounded Rectangle 9"/>
        <dsp:cNvSpPr/>
      </dsp:nvSpPr>
      <dsp:spPr bwMode="white">
        <a:xfrm>
          <a:off x="3854269" y="1636776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4328571"/>
            <a:satOff val="-279"/>
            <a:lumOff val="70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r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S</a:t>
          </a:r>
          <a:r>
            <a:rPr lang="en-GB" sz="1400" u="none" dirty="0" err="1"/>
            <a:t>tand</a:t>
          </a:r>
          <a:r>
            <a:rPr lang="en-GB" sz="1400" u="none" dirty="0"/>
            <a:t> with feet shoulder-width apart,</a:t>
          </a:r>
          <a:endParaRPr lang="en-US" sz="1400" dirty="0"/>
        </a:p>
      </dsp:txBody>
      <dsp:txXfrm>
        <a:off x="3854269" y="1636776"/>
        <a:ext cx="2624183" cy="631541"/>
      </dsp:txXfrm>
    </dsp:sp>
    <dsp:sp modelId="{8030757C-470E-4991-B478-6255FE601E88}">
      <dsp:nvSpPr>
        <dsp:cNvPr id="11" name="Rounded Rectangle 10"/>
        <dsp:cNvSpPr/>
      </dsp:nvSpPr>
      <dsp:spPr bwMode="white">
        <a:xfrm>
          <a:off x="3854269" y="2365478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5194285"/>
            <a:satOff val="-335"/>
            <a:lumOff val="84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r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S</a:t>
          </a:r>
          <a:r>
            <a:rPr lang="en-GB" sz="1400" u="none" dirty="0" err="1"/>
            <a:t>tretch</a:t>
          </a:r>
          <a:r>
            <a:rPr lang="en-GB" sz="1400" u="none" dirty="0"/>
            <a:t> arms overhead and hold for 3 seconds,</a:t>
          </a:r>
          <a:endParaRPr lang="en-US" sz="1400" u="none" dirty="0"/>
        </a:p>
      </dsp:txBody>
      <dsp:txXfrm>
        <a:off x="3854269" y="2365478"/>
        <a:ext cx="2624183" cy="631541"/>
      </dsp:txXfrm>
    </dsp:sp>
    <dsp:sp modelId="{AE8F66C7-BFA7-438A-BBA3-244C8F149524}">
      <dsp:nvSpPr>
        <dsp:cNvPr id="12" name="Rounded Rectangle 11"/>
        <dsp:cNvSpPr/>
      </dsp:nvSpPr>
      <dsp:spPr bwMode="white">
        <a:xfrm>
          <a:off x="3854269" y="3094179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6060000"/>
            <a:satOff val="-391"/>
            <a:lumOff val="98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r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R</a:t>
          </a:r>
          <a:r>
            <a:rPr lang="en-GB" sz="1400" u="none" dirty="0" err="1"/>
            <a:t>oll</a:t>
          </a:r>
          <a:r>
            <a:rPr lang="en-GB" sz="1400" u="none" dirty="0"/>
            <a:t> shoulders backward and forward,</a:t>
          </a:r>
          <a:endParaRPr lang="en-US" sz="1400" u="none" dirty="0"/>
        </a:p>
      </dsp:txBody>
      <dsp:txXfrm>
        <a:off x="3854269" y="3094179"/>
        <a:ext cx="2624183" cy="631541"/>
      </dsp:txXfrm>
    </dsp:sp>
    <dsp:sp modelId="{549761DE-A4BA-42BA-AB34-0F155DDCDBE1}">
      <dsp:nvSpPr>
        <dsp:cNvPr id="13" name="Rounded Rectangle 12"/>
        <dsp:cNvSpPr/>
      </dsp:nvSpPr>
      <dsp:spPr bwMode="white">
        <a:xfrm>
          <a:off x="3854269" y="3822881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6925714"/>
            <a:satOff val="-447"/>
            <a:lumOff val="1120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r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G</a:t>
          </a:r>
          <a:r>
            <a:rPr lang="en-GB" sz="1400" u="none" dirty="0" err="1"/>
            <a:t>ently</a:t>
          </a:r>
          <a:r>
            <a:rPr lang="en-GB" sz="1400" u="none" dirty="0"/>
            <a:t> twist the torso side to side,</a:t>
          </a:r>
          <a:endParaRPr lang="en-US" sz="1400" u="none" dirty="0"/>
        </a:p>
      </dsp:txBody>
      <dsp:txXfrm>
        <a:off x="3854269" y="3822881"/>
        <a:ext cx="2624183" cy="631541"/>
      </dsp:txXfrm>
    </dsp:sp>
    <dsp:sp modelId="{C6B4A7BF-A41D-47A9-9229-4A3CA855C633}">
      <dsp:nvSpPr>
        <dsp:cNvPr id="14" name="Rounded Rectangle 13"/>
        <dsp:cNvSpPr/>
      </dsp:nvSpPr>
      <dsp:spPr bwMode="white">
        <a:xfrm>
          <a:off x="3854269" y="4551583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7791428"/>
            <a:satOff val="-503"/>
            <a:lumOff val="126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r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S</a:t>
          </a:r>
          <a:r>
            <a:rPr lang="en-GB" sz="1400" u="none" dirty="0"/>
            <a:t>hake arms and legs for 10–15 seconds. </a:t>
          </a:r>
          <a:endParaRPr lang="en-US" sz="1400" u="none" dirty="0"/>
        </a:p>
      </dsp:txBody>
      <dsp:txXfrm>
        <a:off x="3854269" y="4551583"/>
        <a:ext cx="2624183" cy="631541"/>
      </dsp:txXfrm>
    </dsp:sp>
    <dsp:sp modelId="{04689502-1968-432E-9024-EE2DB7556D27}">
      <dsp:nvSpPr>
        <dsp:cNvPr id="15" name="Rounded Rectangle 14"/>
        <dsp:cNvSpPr/>
      </dsp:nvSpPr>
      <dsp:spPr bwMode="white">
        <a:xfrm>
          <a:off x="7052491" y="0"/>
          <a:ext cx="3280229" cy="5455920"/>
        </a:xfrm>
        <a:prstGeom prst="roundRect">
          <a:avLst>
            <a:gd name="adj" fmla="val 10000"/>
          </a:avLst>
        </a:prstGeom>
      </dsp:spPr>
      <dsp:style>
        <a:lnRef idx="0">
          <a:schemeClr val="dk1"/>
        </a:lnRef>
        <a:fillRef idx="1">
          <a:schemeClr val="accent5">
            <a:tint val="40000"/>
          </a:schemeClr>
        </a:fillRef>
        <a:effectRef idx="0">
          <a:scrgbClr r="0" g="0" b="0"/>
        </a:effectRef>
        <a:fontRef idx="minor"/>
      </dsp:style>
      <dsp:txBody>
        <a:bodyPr lIns="160020" tIns="160020" rIns="160020" bIns="160020" anchor="ctr"/>
        <a:lstStyle>
          <a:lvl1pPr algn="ctr">
            <a:defRPr sz="4200"/>
          </a:lvl1pPr>
          <a:lvl2pPr marL="285750" indent="-285750" algn="ctr">
            <a:defRPr sz="3200"/>
          </a:lvl2pPr>
          <a:lvl3pPr marL="571500" indent="-285750" algn="ctr">
            <a:defRPr sz="3200"/>
          </a:lvl3pPr>
          <a:lvl4pPr marL="857250" indent="-285750" algn="ctr">
            <a:defRPr sz="3200"/>
          </a:lvl4pPr>
          <a:lvl5pPr marL="1143000" indent="-285750" algn="ctr">
            <a:defRPr sz="3200"/>
          </a:lvl5pPr>
          <a:lvl6pPr marL="1428750" indent="-285750" algn="ctr">
            <a:defRPr sz="3200"/>
          </a:lvl6pPr>
          <a:lvl7pPr marL="1714500" indent="-285750" algn="ctr">
            <a:defRPr sz="3200"/>
          </a:lvl7pPr>
          <a:lvl8pPr marL="2000250" indent="-285750" algn="ctr">
            <a:defRPr sz="3200"/>
          </a:lvl8pPr>
          <a:lvl9pPr marL="2286000" indent="-285750" algn="ctr">
            <a:defRPr sz="3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dirty="0">
              <a:solidFill>
                <a:schemeClr val="dk1"/>
              </a:solidFill>
            </a:rPr>
            <a:t>Body scan awareness</a:t>
          </a:r>
          <a:endParaRPr lang="en-US" dirty="0">
            <a:solidFill>
              <a:schemeClr val="dk1"/>
            </a:solidFill>
          </a:endParaRPr>
        </a:p>
      </dsp:txBody>
      <dsp:txXfrm>
        <a:off x="7052491" y="0"/>
        <a:ext cx="3280229" cy="5455920"/>
      </dsp:txXfrm>
    </dsp:sp>
    <dsp:sp modelId="{C8C4F666-5CB0-4E0B-B341-984B40031468}">
      <dsp:nvSpPr>
        <dsp:cNvPr id="16" name="Rounded Rectangle 15"/>
        <dsp:cNvSpPr/>
      </dsp:nvSpPr>
      <dsp:spPr bwMode="white">
        <a:xfrm>
          <a:off x="7380514" y="1636776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8657142"/>
            <a:satOff val="-559"/>
            <a:lumOff val="140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r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S</a:t>
          </a:r>
          <a:r>
            <a:rPr lang="en-GB" sz="1400" u="none" dirty="0"/>
            <a:t>it or lie comfortably,</a:t>
          </a:r>
          <a:endParaRPr lang="en-US" sz="1400" dirty="0"/>
        </a:p>
      </dsp:txBody>
      <dsp:txXfrm>
        <a:off x="7380514" y="1636776"/>
        <a:ext cx="2624183" cy="631541"/>
      </dsp:txXfrm>
    </dsp:sp>
    <dsp:sp modelId="{8FBFC08C-2011-4B37-89BF-5B0D4C858743}">
      <dsp:nvSpPr>
        <dsp:cNvPr id="17" name="Rounded Rectangle 16"/>
        <dsp:cNvSpPr/>
      </dsp:nvSpPr>
      <dsp:spPr bwMode="white">
        <a:xfrm>
          <a:off x="7380514" y="2365478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9522857"/>
            <a:satOff val="-615"/>
            <a:lumOff val="154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r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C</a:t>
          </a:r>
          <a:r>
            <a:rPr lang="en-GB" sz="1400" u="none" dirty="0"/>
            <a:t>lose eyes if comfortable</a:t>
          </a:r>
          <a:endParaRPr lang="en-US" sz="1400" u="none" dirty="0"/>
        </a:p>
      </dsp:txBody>
      <dsp:txXfrm>
        <a:off x="7380514" y="2365478"/>
        <a:ext cx="2624183" cy="631541"/>
      </dsp:txXfrm>
    </dsp:sp>
    <dsp:sp modelId="{3490B47D-FF3E-4574-9212-E5F85DB52816}">
      <dsp:nvSpPr>
        <dsp:cNvPr id="18" name="Rounded Rectangle 17"/>
        <dsp:cNvSpPr/>
      </dsp:nvSpPr>
      <dsp:spPr bwMode="white">
        <a:xfrm>
          <a:off x="7380514" y="3094179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10388571"/>
            <a:satOff val="-671"/>
            <a:lumOff val="168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r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F</a:t>
          </a:r>
          <a:r>
            <a:rPr lang="en-GB" sz="1400" u="none" dirty="0" err="1"/>
            <a:t>ocus</a:t>
          </a:r>
          <a:r>
            <a:rPr lang="en-GB" sz="1400" u="none" dirty="0"/>
            <a:t> attention on the top of the head, then slowly “scan” down through the body,</a:t>
          </a:r>
          <a:endParaRPr lang="en-US" sz="1400" u="none" dirty="0"/>
        </a:p>
      </dsp:txBody>
      <dsp:txXfrm>
        <a:off x="7380514" y="3094179"/>
        <a:ext cx="2624183" cy="631541"/>
      </dsp:txXfrm>
    </dsp:sp>
    <dsp:sp modelId="{F5AE0D7E-4917-48B4-AE22-238B221B8635}">
      <dsp:nvSpPr>
        <dsp:cNvPr id="19" name="Rounded Rectangle 18"/>
        <dsp:cNvSpPr/>
      </dsp:nvSpPr>
      <dsp:spPr bwMode="white">
        <a:xfrm>
          <a:off x="7380514" y="3822881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11254285"/>
            <a:satOff val="-727"/>
            <a:lumOff val="182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r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N</a:t>
          </a:r>
          <a:r>
            <a:rPr lang="en-GB" sz="1400" u="none" dirty="0" err="1"/>
            <a:t>otice</a:t>
          </a:r>
          <a:r>
            <a:rPr lang="en-GB" sz="1400" u="none" dirty="0"/>
            <a:t> sensations</a:t>
          </a:r>
          <a:r>
            <a:rPr lang="en-US" sz="1400" u="none" dirty="0"/>
            <a:t> </a:t>
          </a:r>
          <a:r>
            <a:rPr lang="en-GB" sz="1400" u="none" dirty="0"/>
            <a:t>(warmth, tightness, heaviness) without trying to change,</a:t>
          </a:r>
          <a:endParaRPr lang="en-US" sz="1400" u="none" dirty="0"/>
        </a:p>
      </dsp:txBody>
      <dsp:txXfrm>
        <a:off x="7380514" y="3822881"/>
        <a:ext cx="2624183" cy="631541"/>
      </dsp:txXfrm>
    </dsp:sp>
    <dsp:sp modelId="{EEA7A3BF-6548-4D0B-8897-B87EC0E6F5F8}">
      <dsp:nvSpPr>
        <dsp:cNvPr id="20" name="Rounded Rectangle 19"/>
        <dsp:cNvSpPr/>
      </dsp:nvSpPr>
      <dsp:spPr bwMode="white">
        <a:xfrm>
          <a:off x="7380514" y="4551583"/>
          <a:ext cx="2624183" cy="63154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5">
            <a:hueOff val="-12120000"/>
            <a:satOff val="-783"/>
            <a:lumOff val="1961"/>
            <a:alpha val="100000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lIns="35560" tIns="26670" rIns="35560" bIns="2667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r">
            <a:lnSpc>
              <a:spcPct val="10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Char char=""/>
          </a:pPr>
          <a:r>
            <a:rPr lang="en-US" sz="1400" u="none" dirty="0"/>
            <a:t>F</a:t>
          </a:r>
          <a:r>
            <a:rPr lang="en-GB" sz="1400" u="none" dirty="0" err="1"/>
            <a:t>inish</a:t>
          </a:r>
          <a:r>
            <a:rPr lang="en-GB" sz="1400" u="none" dirty="0"/>
            <a:t> by taking a slow, deep breath.</a:t>
          </a:r>
          <a:endParaRPr lang="en-US" sz="1400" u="none" dirty="0"/>
        </a:p>
      </dsp:txBody>
      <dsp:txXfrm>
        <a:off x="7380514" y="4551583"/>
        <a:ext cx="2624183" cy="63154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Group 1"/>
      <dsp:cNvGrpSpPr/>
    </dsp:nvGrpSpPr>
    <dsp:grpSpPr>
      <a:xfrm>
        <a:off x="0" y="0"/>
        <a:ext cx="8351520" cy="5508414"/>
        <a:chOff x="0" y="0"/>
        <a:chExt cx="8351520" cy="5508414"/>
      </a:xfrm>
    </dsp:grpSpPr>
    <dsp:sp modelId="{60011B7B-328B-44F6-9858-54F05D87A2BD}">
      <dsp:nvSpPr>
        <dsp:cNvPr id="3" name="Donut 2"/>
        <dsp:cNvSpPr/>
      </dsp:nvSpPr>
      <dsp:spPr bwMode="white">
        <a:xfrm>
          <a:off x="0" y="2241056"/>
          <a:ext cx="1672986" cy="1672986"/>
        </a:xfrm>
        <a:prstGeom prst="donut">
          <a:avLst>
            <a:gd name="adj" fmla="val 2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0" y="2241056"/>
        <a:ext cx="1672986" cy="1672986"/>
      </dsp:txXfrm>
    </dsp:sp>
    <dsp:sp modelId="{C6AE441F-8463-4271-B65E-D115FF101019}">
      <dsp:nvSpPr>
        <dsp:cNvPr id="4" name="Rectangles 3"/>
        <dsp:cNvSpPr/>
      </dsp:nvSpPr>
      <dsp:spPr bwMode="white">
        <a:xfrm rot="17700000">
          <a:off x="589485" y="877231"/>
          <a:ext cx="2079708" cy="100225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7480" tIns="0" rIns="0" bIns="0" anchor="ctr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>
              <a:solidFill>
                <a:schemeClr val="tx1"/>
              </a:solidFill>
            </a:rPr>
            <a:t> </a:t>
          </a:r>
          <a:endParaRPr>
            <a:solidFill>
              <a:schemeClr val="tx1"/>
            </a:solidFill>
          </a:endParaRPr>
        </a:p>
      </dsp:txBody>
      <dsp:txXfrm rot="17700000">
        <a:off x="589485" y="877231"/>
        <a:ext cx="2079708" cy="1002258"/>
      </dsp:txXfrm>
    </dsp:sp>
    <dsp:sp modelId="{60006DCC-947C-4DAD-A134-6C252C68A932}">
      <dsp:nvSpPr>
        <dsp:cNvPr id="5" name="Oval 4"/>
        <dsp:cNvSpPr/>
      </dsp:nvSpPr>
      <dsp:spPr bwMode="white">
        <a:xfrm>
          <a:off x="1799001" y="2643356"/>
          <a:ext cx="868386" cy="86838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799001" y="2643356"/>
        <a:ext cx="868386" cy="868386"/>
      </dsp:txXfrm>
    </dsp:sp>
    <dsp:sp modelId="{6FFCE54D-7E6B-423B-B6A2-154B40E42968}">
      <dsp:nvSpPr>
        <dsp:cNvPr id="6" name="Rectangles 5"/>
        <dsp:cNvSpPr/>
      </dsp:nvSpPr>
      <dsp:spPr bwMode="white">
        <a:xfrm rot="17700000">
          <a:off x="770517" y="3852012"/>
          <a:ext cx="1799045" cy="86743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137160" bIns="0" anchor="ctr"/>
        <a:lstStyle>
          <a:lvl1pPr algn="r">
            <a:defRPr sz="5400"/>
          </a:lvl1pPr>
          <a:lvl2pPr marL="285750" indent="-285750" algn="r">
            <a:defRPr sz="4200"/>
          </a:lvl2pPr>
          <a:lvl3pPr marL="571500" indent="-285750" algn="r">
            <a:defRPr sz="4200"/>
          </a:lvl3pPr>
          <a:lvl4pPr marL="857250" indent="-285750" algn="r">
            <a:defRPr sz="4200"/>
          </a:lvl4pPr>
          <a:lvl5pPr marL="1143000" indent="-285750" algn="r">
            <a:defRPr sz="4200"/>
          </a:lvl5pPr>
          <a:lvl6pPr marL="1428750" indent="-285750" algn="r">
            <a:defRPr sz="4200"/>
          </a:lvl6pPr>
          <a:lvl7pPr marL="1714500" indent="-285750" algn="r">
            <a:defRPr sz="4200"/>
          </a:lvl7pPr>
          <a:lvl8pPr marL="2000250" indent="-285750" algn="r">
            <a:defRPr sz="4200"/>
          </a:lvl8pPr>
          <a:lvl9pPr marL="2286000" indent="-285750" algn="r">
            <a:defRPr sz="4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>
              <a:solidFill>
                <a:schemeClr val="tx1"/>
              </a:solidFill>
            </a:rPr>
            <a:t> </a:t>
          </a:r>
          <a:endParaRPr>
            <a:solidFill>
              <a:schemeClr val="tx1"/>
            </a:solidFill>
          </a:endParaRPr>
        </a:p>
      </dsp:txBody>
      <dsp:txXfrm rot="17700000">
        <a:off x="770517" y="3852012"/>
        <a:ext cx="1799045" cy="867432"/>
      </dsp:txXfrm>
    </dsp:sp>
    <dsp:sp modelId="{17EC09D3-5C66-4691-A4E7-80CAEDB5D6EE}">
      <dsp:nvSpPr>
        <dsp:cNvPr id="7" name="Rectangles 6"/>
        <dsp:cNvSpPr/>
      </dsp:nvSpPr>
      <dsp:spPr bwMode="white">
        <a:xfrm rot="17700000">
          <a:off x="1896826" y="1435654"/>
          <a:ext cx="1799045" cy="86743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37160" tIns="0" rIns="0" bIns="0" anchor="t"/>
        <a:lstStyle>
          <a:lvl1pPr algn="l">
            <a:defRPr sz="5400"/>
          </a:lvl1pPr>
          <a:lvl2pPr marL="285750" indent="-285750" algn="l">
            <a:defRPr sz="4200"/>
          </a:lvl2pPr>
          <a:lvl3pPr marL="571500" indent="-285750" algn="l">
            <a:defRPr sz="4200"/>
          </a:lvl3pPr>
          <a:lvl4pPr marL="857250" indent="-285750" algn="l">
            <a:defRPr sz="4200"/>
          </a:lvl4pPr>
          <a:lvl5pPr marL="1143000" indent="-285750" algn="l">
            <a:defRPr sz="4200"/>
          </a:lvl5pPr>
          <a:lvl6pPr marL="1428750" indent="-285750" algn="l">
            <a:defRPr sz="4200"/>
          </a:lvl6pPr>
          <a:lvl7pPr marL="1714500" indent="-285750" algn="l">
            <a:defRPr sz="4200"/>
          </a:lvl7pPr>
          <a:lvl8pPr marL="2000250" indent="-285750" algn="l">
            <a:defRPr sz="4200"/>
          </a:lvl8pPr>
          <a:lvl9pPr marL="2286000" indent="-285750" algn="l">
            <a:defRPr sz="4200"/>
          </a:lvl9pPr>
        </a:lstStyle>
        <a:p>
          <a:endParaRPr>
            <a:solidFill>
              <a:schemeClr val="tx1"/>
            </a:solidFill>
          </a:endParaRPr>
        </a:p>
      </dsp:txBody>
      <dsp:txXfrm rot="17700000">
        <a:off x="1896826" y="1435654"/>
        <a:ext cx="1799045" cy="867432"/>
      </dsp:txXfrm>
    </dsp:sp>
    <dsp:sp modelId="{BF864CC8-EC24-4242-A1D9-6CFC6FC0C7A0}">
      <dsp:nvSpPr>
        <dsp:cNvPr id="8" name="Oval 7"/>
        <dsp:cNvSpPr/>
      </dsp:nvSpPr>
      <dsp:spPr bwMode="white">
        <a:xfrm>
          <a:off x="2793269" y="2643356"/>
          <a:ext cx="868386" cy="86838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2793269" y="2643356"/>
        <a:ext cx="868386" cy="868386"/>
      </dsp:txXfrm>
    </dsp:sp>
    <dsp:sp modelId="{8D58DCC2-830C-43FD-BE9A-20B3D49D73B2}">
      <dsp:nvSpPr>
        <dsp:cNvPr id="9" name="Rectangles 8"/>
        <dsp:cNvSpPr/>
      </dsp:nvSpPr>
      <dsp:spPr bwMode="white">
        <a:xfrm rot="17700000">
          <a:off x="1764785" y="3852012"/>
          <a:ext cx="1799045" cy="86743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137160" bIns="0" anchor="ctr"/>
        <a:lstStyle>
          <a:lvl1pPr algn="r">
            <a:defRPr sz="5400"/>
          </a:lvl1pPr>
          <a:lvl2pPr marL="285750" indent="-285750" algn="r">
            <a:defRPr sz="4200"/>
          </a:lvl2pPr>
          <a:lvl3pPr marL="571500" indent="-285750" algn="r">
            <a:defRPr sz="4200"/>
          </a:lvl3pPr>
          <a:lvl4pPr marL="857250" indent="-285750" algn="r">
            <a:defRPr sz="4200"/>
          </a:lvl4pPr>
          <a:lvl5pPr marL="1143000" indent="-285750" algn="r">
            <a:defRPr sz="4200"/>
          </a:lvl5pPr>
          <a:lvl6pPr marL="1428750" indent="-285750" algn="r">
            <a:defRPr sz="4200"/>
          </a:lvl6pPr>
          <a:lvl7pPr marL="1714500" indent="-285750" algn="r">
            <a:defRPr sz="4200"/>
          </a:lvl7pPr>
          <a:lvl8pPr marL="2000250" indent="-285750" algn="r">
            <a:defRPr sz="4200"/>
          </a:lvl8pPr>
          <a:lvl9pPr marL="2286000" indent="-285750" algn="r">
            <a:defRPr sz="4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>
              <a:solidFill>
                <a:schemeClr val="tx1"/>
              </a:solidFill>
            </a:rPr>
            <a:t> </a:t>
          </a:r>
          <a:endParaRPr>
            <a:solidFill>
              <a:schemeClr val="tx1"/>
            </a:solidFill>
          </a:endParaRPr>
        </a:p>
      </dsp:txBody>
      <dsp:txXfrm rot="17700000">
        <a:off x="1764785" y="3852012"/>
        <a:ext cx="1799045" cy="867432"/>
      </dsp:txXfrm>
    </dsp:sp>
    <dsp:sp modelId="{A24595D4-0563-4D8C-BE51-526553F115AA}">
      <dsp:nvSpPr>
        <dsp:cNvPr id="10" name="Rectangles 9"/>
        <dsp:cNvSpPr/>
      </dsp:nvSpPr>
      <dsp:spPr bwMode="white">
        <a:xfrm rot="17700000">
          <a:off x="2891093" y="1435654"/>
          <a:ext cx="1799045" cy="86743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37160" tIns="0" rIns="0" bIns="0" anchor="t"/>
        <a:lstStyle>
          <a:lvl1pPr algn="l">
            <a:defRPr sz="5400"/>
          </a:lvl1pPr>
          <a:lvl2pPr marL="285750" indent="-285750" algn="l">
            <a:defRPr sz="4200"/>
          </a:lvl2pPr>
          <a:lvl3pPr marL="571500" indent="-285750" algn="l">
            <a:defRPr sz="4200"/>
          </a:lvl3pPr>
          <a:lvl4pPr marL="857250" indent="-285750" algn="l">
            <a:defRPr sz="4200"/>
          </a:lvl4pPr>
          <a:lvl5pPr marL="1143000" indent="-285750" algn="l">
            <a:defRPr sz="4200"/>
          </a:lvl5pPr>
          <a:lvl6pPr marL="1428750" indent="-285750" algn="l">
            <a:defRPr sz="4200"/>
          </a:lvl6pPr>
          <a:lvl7pPr marL="1714500" indent="-285750" algn="l">
            <a:defRPr sz="4200"/>
          </a:lvl7pPr>
          <a:lvl8pPr marL="2000250" indent="-285750" algn="l">
            <a:defRPr sz="4200"/>
          </a:lvl8pPr>
          <a:lvl9pPr marL="2286000" indent="-285750" algn="l">
            <a:defRPr sz="4200"/>
          </a:lvl9pPr>
        </a:lstStyle>
        <a:p>
          <a:endParaRPr>
            <a:solidFill>
              <a:schemeClr val="tx1"/>
            </a:solidFill>
          </a:endParaRPr>
        </a:p>
      </dsp:txBody>
      <dsp:txXfrm rot="17700000">
        <a:off x="2891093" y="1435654"/>
        <a:ext cx="1799045" cy="867432"/>
      </dsp:txXfrm>
    </dsp:sp>
    <dsp:sp modelId="{B96EB292-09BE-48E0-AD3C-13446885C1A7}">
      <dsp:nvSpPr>
        <dsp:cNvPr id="11" name="Donut 10"/>
        <dsp:cNvSpPr/>
      </dsp:nvSpPr>
      <dsp:spPr bwMode="white">
        <a:xfrm>
          <a:off x="3787669" y="2241056"/>
          <a:ext cx="1672986" cy="1672986"/>
        </a:xfrm>
        <a:prstGeom prst="donut">
          <a:avLst>
            <a:gd name="adj" fmla="val 2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787669" y="2241056"/>
        <a:ext cx="1672986" cy="1672986"/>
      </dsp:txXfrm>
    </dsp:sp>
    <dsp:sp modelId="{3E0F6906-6919-4871-A7F3-6FB5A7E1AB93}">
      <dsp:nvSpPr>
        <dsp:cNvPr id="12" name="Rectangles 11"/>
        <dsp:cNvSpPr/>
      </dsp:nvSpPr>
      <dsp:spPr bwMode="white">
        <a:xfrm rot="17700000">
          <a:off x="4377154" y="877231"/>
          <a:ext cx="2079708" cy="1002258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57480" tIns="0" rIns="0" bIns="0" anchor="ctr"/>
        <a:lstStyle>
          <a:lvl1pPr algn="l">
            <a:defRPr sz="6200"/>
          </a:lvl1pPr>
          <a:lvl2pPr marL="285750" indent="-285750" algn="l">
            <a:defRPr sz="4800"/>
          </a:lvl2pPr>
          <a:lvl3pPr marL="571500" indent="-285750" algn="l">
            <a:defRPr sz="4800"/>
          </a:lvl3pPr>
          <a:lvl4pPr marL="857250" indent="-285750" algn="l">
            <a:defRPr sz="4800"/>
          </a:lvl4pPr>
          <a:lvl5pPr marL="1143000" indent="-285750" algn="l">
            <a:defRPr sz="4800"/>
          </a:lvl5pPr>
          <a:lvl6pPr marL="1428750" indent="-285750" algn="l">
            <a:defRPr sz="4800"/>
          </a:lvl6pPr>
          <a:lvl7pPr marL="1714500" indent="-285750" algn="l">
            <a:defRPr sz="4800"/>
          </a:lvl7pPr>
          <a:lvl8pPr marL="2000250" indent="-285750" algn="l">
            <a:defRPr sz="4800"/>
          </a:lvl8pPr>
          <a:lvl9pPr marL="2286000" indent="-285750" algn="l">
            <a:defRPr sz="4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>
              <a:solidFill>
                <a:schemeClr val="tx1"/>
              </a:solidFill>
            </a:rPr>
            <a:t> </a:t>
          </a:r>
          <a:endParaRPr>
            <a:solidFill>
              <a:schemeClr val="tx1"/>
            </a:solidFill>
          </a:endParaRPr>
        </a:p>
      </dsp:txBody>
      <dsp:txXfrm rot="17700000">
        <a:off x="4377154" y="877231"/>
        <a:ext cx="2079708" cy="1002258"/>
      </dsp:txXfrm>
    </dsp:sp>
    <dsp:sp modelId="{9FE277D3-CCD5-444C-A236-0C690AEFA730}">
      <dsp:nvSpPr>
        <dsp:cNvPr id="13" name="Oval 12"/>
        <dsp:cNvSpPr/>
      </dsp:nvSpPr>
      <dsp:spPr bwMode="white">
        <a:xfrm>
          <a:off x="5586671" y="2643356"/>
          <a:ext cx="868386" cy="86838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5586671" y="2643356"/>
        <a:ext cx="868386" cy="868386"/>
      </dsp:txXfrm>
    </dsp:sp>
    <dsp:sp modelId="{B8D8A2F0-BA07-4D19-8518-98E0A1FB294A}">
      <dsp:nvSpPr>
        <dsp:cNvPr id="14" name="Rectangles 13"/>
        <dsp:cNvSpPr/>
      </dsp:nvSpPr>
      <dsp:spPr bwMode="white">
        <a:xfrm rot="17700000">
          <a:off x="4558187" y="3852012"/>
          <a:ext cx="1799045" cy="86743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137160" bIns="0" anchor="ctr"/>
        <a:lstStyle>
          <a:lvl1pPr algn="r">
            <a:defRPr sz="5400"/>
          </a:lvl1pPr>
          <a:lvl2pPr marL="285750" indent="-285750" algn="r">
            <a:defRPr sz="4200"/>
          </a:lvl2pPr>
          <a:lvl3pPr marL="571500" indent="-285750" algn="r">
            <a:defRPr sz="4200"/>
          </a:lvl3pPr>
          <a:lvl4pPr marL="857250" indent="-285750" algn="r">
            <a:defRPr sz="4200"/>
          </a:lvl4pPr>
          <a:lvl5pPr marL="1143000" indent="-285750" algn="r">
            <a:defRPr sz="4200"/>
          </a:lvl5pPr>
          <a:lvl6pPr marL="1428750" indent="-285750" algn="r">
            <a:defRPr sz="4200"/>
          </a:lvl6pPr>
          <a:lvl7pPr marL="1714500" indent="-285750" algn="r">
            <a:defRPr sz="4200"/>
          </a:lvl7pPr>
          <a:lvl8pPr marL="2000250" indent="-285750" algn="r">
            <a:defRPr sz="4200"/>
          </a:lvl8pPr>
          <a:lvl9pPr marL="2286000" indent="-285750" algn="r">
            <a:defRPr sz="4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>
              <a:solidFill>
                <a:schemeClr val="tx1"/>
              </a:solidFill>
            </a:rPr>
            <a:t> </a:t>
          </a:r>
          <a:endParaRPr>
            <a:solidFill>
              <a:schemeClr val="tx1"/>
            </a:solidFill>
          </a:endParaRPr>
        </a:p>
      </dsp:txBody>
      <dsp:txXfrm rot="17700000">
        <a:off x="4558187" y="3852012"/>
        <a:ext cx="1799045" cy="867432"/>
      </dsp:txXfrm>
    </dsp:sp>
    <dsp:sp modelId="{9B830529-A939-4D97-B650-66EB83A6FC60}">
      <dsp:nvSpPr>
        <dsp:cNvPr id="15" name="Rectangles 14"/>
        <dsp:cNvSpPr/>
      </dsp:nvSpPr>
      <dsp:spPr bwMode="white">
        <a:xfrm rot="17700000">
          <a:off x="5684495" y="1435654"/>
          <a:ext cx="1799045" cy="86743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37160" tIns="0" rIns="0" bIns="0" anchor="t"/>
        <a:lstStyle>
          <a:lvl1pPr algn="l">
            <a:defRPr sz="5400"/>
          </a:lvl1pPr>
          <a:lvl2pPr marL="285750" indent="-285750" algn="l">
            <a:defRPr sz="4200"/>
          </a:lvl2pPr>
          <a:lvl3pPr marL="571500" indent="-285750" algn="l">
            <a:defRPr sz="4200"/>
          </a:lvl3pPr>
          <a:lvl4pPr marL="857250" indent="-285750" algn="l">
            <a:defRPr sz="4200"/>
          </a:lvl4pPr>
          <a:lvl5pPr marL="1143000" indent="-285750" algn="l">
            <a:defRPr sz="4200"/>
          </a:lvl5pPr>
          <a:lvl6pPr marL="1428750" indent="-285750" algn="l">
            <a:defRPr sz="4200"/>
          </a:lvl6pPr>
          <a:lvl7pPr marL="1714500" indent="-285750" algn="l">
            <a:defRPr sz="4200"/>
          </a:lvl7pPr>
          <a:lvl8pPr marL="2000250" indent="-285750" algn="l">
            <a:defRPr sz="4200"/>
          </a:lvl8pPr>
          <a:lvl9pPr marL="2286000" indent="-285750" algn="l">
            <a:defRPr sz="4200"/>
          </a:lvl9pPr>
        </a:lstStyle>
        <a:p>
          <a:endParaRPr>
            <a:solidFill>
              <a:schemeClr val="tx1"/>
            </a:solidFill>
          </a:endParaRPr>
        </a:p>
      </dsp:txBody>
      <dsp:txXfrm rot="17700000">
        <a:off x="5684495" y="1435654"/>
        <a:ext cx="1799045" cy="867432"/>
      </dsp:txXfrm>
    </dsp:sp>
    <dsp:sp modelId="{D0330C66-394C-4ADB-82C1-3F227B2F7509}">
      <dsp:nvSpPr>
        <dsp:cNvPr id="16" name="Oval 15"/>
        <dsp:cNvSpPr/>
      </dsp:nvSpPr>
      <dsp:spPr bwMode="white">
        <a:xfrm>
          <a:off x="6580938" y="2643356"/>
          <a:ext cx="868386" cy="868386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6580938" y="2643356"/>
        <a:ext cx="868386" cy="868386"/>
      </dsp:txXfrm>
    </dsp:sp>
    <dsp:sp modelId="{08A9533B-5D48-4F5B-95BC-C4A437F9F22D}">
      <dsp:nvSpPr>
        <dsp:cNvPr id="17" name="Rectangles 16"/>
        <dsp:cNvSpPr/>
      </dsp:nvSpPr>
      <dsp:spPr bwMode="white">
        <a:xfrm rot="17700000">
          <a:off x="5552454" y="3852012"/>
          <a:ext cx="1799045" cy="86743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0" tIns="0" rIns="137160" bIns="0" anchor="ctr"/>
        <a:lstStyle>
          <a:lvl1pPr algn="r">
            <a:defRPr sz="5400"/>
          </a:lvl1pPr>
          <a:lvl2pPr marL="285750" indent="-285750" algn="r">
            <a:defRPr sz="4200"/>
          </a:lvl2pPr>
          <a:lvl3pPr marL="571500" indent="-285750" algn="r">
            <a:defRPr sz="4200"/>
          </a:lvl3pPr>
          <a:lvl4pPr marL="857250" indent="-285750" algn="r">
            <a:defRPr sz="4200"/>
          </a:lvl4pPr>
          <a:lvl5pPr marL="1143000" indent="-285750" algn="r">
            <a:defRPr sz="4200"/>
          </a:lvl5pPr>
          <a:lvl6pPr marL="1428750" indent="-285750" algn="r">
            <a:defRPr sz="4200"/>
          </a:lvl6pPr>
          <a:lvl7pPr marL="1714500" indent="-285750" algn="r">
            <a:defRPr sz="4200"/>
          </a:lvl7pPr>
          <a:lvl8pPr marL="2000250" indent="-285750" algn="r">
            <a:defRPr sz="4200"/>
          </a:lvl8pPr>
          <a:lvl9pPr marL="2286000" indent="-285750" algn="r">
            <a:defRPr sz="42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>
              <a:solidFill>
                <a:schemeClr val="tx1"/>
              </a:solidFill>
            </a:rPr>
            <a:t> </a:t>
          </a:r>
          <a:endParaRPr>
            <a:solidFill>
              <a:schemeClr val="tx1"/>
            </a:solidFill>
          </a:endParaRPr>
        </a:p>
      </dsp:txBody>
      <dsp:txXfrm rot="17700000">
        <a:off x="5552454" y="3852012"/>
        <a:ext cx="1799045" cy="867432"/>
      </dsp:txXfrm>
    </dsp:sp>
    <dsp:sp modelId="{4A3B6150-F13F-42DB-AE88-4A9FE2C13E4E}">
      <dsp:nvSpPr>
        <dsp:cNvPr id="18" name="Rectangles 17"/>
        <dsp:cNvSpPr/>
      </dsp:nvSpPr>
      <dsp:spPr bwMode="white">
        <a:xfrm rot="17700000">
          <a:off x="6678763" y="1435654"/>
          <a:ext cx="1799045" cy="867432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37160" tIns="0" rIns="0" bIns="0" anchor="t"/>
        <a:lstStyle>
          <a:lvl1pPr algn="l">
            <a:defRPr sz="5400"/>
          </a:lvl1pPr>
          <a:lvl2pPr marL="285750" indent="-285750" algn="l">
            <a:defRPr sz="4200"/>
          </a:lvl2pPr>
          <a:lvl3pPr marL="571500" indent="-285750" algn="l">
            <a:defRPr sz="4200"/>
          </a:lvl3pPr>
          <a:lvl4pPr marL="857250" indent="-285750" algn="l">
            <a:defRPr sz="4200"/>
          </a:lvl4pPr>
          <a:lvl5pPr marL="1143000" indent="-285750" algn="l">
            <a:defRPr sz="4200"/>
          </a:lvl5pPr>
          <a:lvl6pPr marL="1428750" indent="-285750" algn="l">
            <a:defRPr sz="4200"/>
          </a:lvl6pPr>
          <a:lvl7pPr marL="1714500" indent="-285750" algn="l">
            <a:defRPr sz="4200"/>
          </a:lvl7pPr>
          <a:lvl8pPr marL="2000250" indent="-285750" algn="l">
            <a:defRPr sz="4200"/>
          </a:lvl8pPr>
          <a:lvl9pPr marL="2286000" indent="-285750" algn="l">
            <a:defRPr sz="4200"/>
          </a:lvl9pPr>
        </a:lstStyle>
        <a:p>
          <a:endParaRPr>
            <a:solidFill>
              <a:schemeClr val="tx1"/>
            </a:solidFill>
          </a:endParaRPr>
        </a:p>
      </dsp:txBody>
      <dsp:txXfrm rot="17700000">
        <a:off x="6678763" y="1435654"/>
        <a:ext cx="1799045" cy="8674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ar" val="1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srcNode" val="dummy1a"/>
                  <dgm:param type="dstNode" val="dummy1b"/>
                  <dgm:param type="begSty" val="arr"/>
                  <dgm:param type="endSty" val="noArr"/>
                  <dgm:param type="connRout" val="longCurve"/>
                  <dgm:param type="begPts" val="tL"/>
                  <dgm:param type="endPts" val="tR"/>
                </dgm:alg>
              </dgm:if>
              <dgm:else name="Name175">
                <dgm:alg type="conn">
                  <dgm:param type="srcNode" val="dummy1a"/>
                  <dgm:param type="dstNode" val="dummy1b"/>
                  <dgm:param type="begSty" val="noArr"/>
                  <dgm:param type="endSty" val="arr"/>
                  <dgm:param type="connRout" val="longCurve"/>
                  <dgm:param type="begPts" val="tL"/>
                  <dgm:param type="endPts" val="t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srcNode" val="dummy1a"/>
                  <dgm:param type="dstNode" val="dummy1b"/>
                  <dgm:param type="begSty" val="noArr"/>
                  <dgm:param type="endSty" val="arr"/>
                  <dgm:param type="connRout" val="curve"/>
                  <dgm:param type="begPts" val="tL"/>
                  <dgm:param type="endPts" val="tL"/>
                </dgm:alg>
              </dgm:if>
              <dgm:else name="Name180">
                <dgm:alg type="conn">
                  <dgm:param type="srcNode" val="dummy1a"/>
                  <dgm:param type="dstNode" val="dummy1b"/>
                  <dgm:param type="begSty" val="arr"/>
                  <dgm:param type="endSty" val="noArr"/>
                  <dgm:param type="connRout" val="curve"/>
                  <dgm:param type="begPts" val="tL"/>
                  <dgm:param type="endPts" val="tL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srcNode" val="dummy2a"/>
              <dgm:param type="dstNode" val="dummy2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85">
            <dgm:alg type="conn">
              <dgm:param type="srcNode" val="dummy2a"/>
              <dgm:param type="dstNode" val="dummy2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srcNode" val="dummy3a"/>
              <dgm:param type="dstNode" val="dummy3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89">
            <dgm:alg type="conn">
              <dgm:param type="srcNode" val="dummy3a"/>
              <dgm:param type="dstNode" val="dummy3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srcNode" val="dummy4a"/>
              <dgm:param type="dstNode" val="dummy4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93">
            <dgm:alg type="conn">
              <dgm:param type="srcNode" val="dummy4a"/>
              <dgm:param type="dstNode" val="dummy4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srcNode" val="dummy5a"/>
              <dgm:param type="dstNode" val="dummy5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197">
            <dgm:alg type="conn">
              <dgm:param type="srcNode" val="dummy5a"/>
              <dgm:param type="dstNode" val="dummy5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srcNode" val="dummy6a"/>
              <dgm:param type="dstNode" val="dummy6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201">
            <dgm:alg type="conn">
              <dgm:param type="srcNode" val="dummy6a"/>
              <dgm:param type="dstNode" val="dummy6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srcNode" val="dummy7a"/>
              <dgm:param type="dstNode" val="dummy7b"/>
              <dgm:param type="begSty" val="noArr"/>
              <dgm:param type="endSty" val="arr"/>
              <dgm:param type="connRout" val="curve"/>
              <dgm:param type="begPts" val="tL"/>
              <dgm:param type="endPts" val="tL"/>
            </dgm:alg>
          </dgm:if>
          <dgm:else name="Name205">
            <dgm:alg type="conn">
              <dgm:param type="srcNode" val="dummy7a"/>
              <dgm:param type="dstNode" val="dummy7b"/>
              <dgm:param type="begSty" val="arr"/>
              <dgm:param type="endSty" val="noArr"/>
              <dgm:param type="connRout" val="curve"/>
              <dgm:param type="begPts" val="tL"/>
              <dgm:param type="endPts" val="tL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type="line" r:blip="" rot="90">
              <dgm:adjLst/>
            </dgm:shape>
          </dgm:if>
          <dgm:else name="Name34">
            <dgm:shape xmlns:r="http://schemas.openxmlformats.org/officeDocument/2006/relationships" type="line" r:blip="" rot="180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type="line" r:blip="" rot="90">
              <dgm:adjLst/>
            </dgm:shape>
          </dgm:if>
          <dgm:else name="Name50">
            <dgm:shape xmlns:r="http://schemas.openxmlformats.org/officeDocument/2006/relationships" type="line" r:blip="" rot="180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type="line" r:blip="" rot="90">
              <dgm:adjLst/>
            </dgm:shape>
          </dgm:if>
          <dgm:else name="Name66">
            <dgm:shape xmlns:r="http://schemas.openxmlformats.org/officeDocument/2006/relationships" type="line" r:blip="" rot="180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type="line" r:blip="" rot="90">
              <dgm:adjLst/>
            </dgm:shape>
          </dgm:if>
          <dgm:else name="Name82">
            <dgm:shape xmlns:r="http://schemas.openxmlformats.org/officeDocument/2006/relationships" type="line" r:blip="" rot="180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type="line" r:blip="" rot="90">
              <dgm:adjLst/>
            </dgm:shape>
          </dgm:if>
          <dgm:else name="Name98">
            <dgm:shape xmlns:r="http://schemas.openxmlformats.org/officeDocument/2006/relationships" type="line" r:blip="" rot="180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type="rect" r:blip="" rot="270">
                  <dgm:adjLst/>
                </dgm:shape>
              </dgm:if>
              <dgm:else name="Name11">
                <dgm:shape xmlns:r="http://schemas.openxmlformats.org/officeDocument/2006/relationships" type="rect" r:blip="" rot="90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midL"/>
                      </dgm:alg>
                    </dgm:if>
                    <dgm:else name="Name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nodeVertAlign" val="b"/>
          <dgm:param type="fallback" val="2D"/>
        </dgm:alg>
      </dgm:if>
      <dgm:else name="Name3">
        <dgm:alg type="lin">
          <dgm:param type="linDir" val="fromR"/>
          <dgm:param type="nodeVertAlign" val="b"/>
          <dgm:param type="fallback" val="2D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type="rect" r:blip="" rot="295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type="rect" r:blip="" rot="65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Ch" val="mid"/>
                  <dgm:param type="txAnchorVert" val="mid"/>
                </dgm:alg>
                <dgm:shape xmlns:r="http://schemas.openxmlformats.org/officeDocument/2006/relationships" type="rect" r:blip="" rot="295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Ch" val="mid"/>
                  <dgm:param type="txAnchorVert" val="mid"/>
                </dgm:alg>
                <dgm:shape xmlns:r="http://schemas.openxmlformats.org/officeDocument/2006/relationships" type="rect" r:blip="" rot="65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type="rect" r:blip="" rot="295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type="rect" r:blip="" rot="65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811DEB-A3E4-47CE-8FB9-FAD235297F52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AC10C9E-5CED-4FB4-84E8-9EDE5592588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4.xml"/><Relationship Id="rId8" Type="http://schemas.openxmlformats.org/officeDocument/2006/relationships/diagramQuickStyle" Target="../diagrams/quickStyle4.xml"/><Relationship Id="rId7" Type="http://schemas.openxmlformats.org/officeDocument/2006/relationships/diagramLayout" Target="../diagrams/layout4.xml"/><Relationship Id="rId6" Type="http://schemas.openxmlformats.org/officeDocument/2006/relationships/diagramData" Target="../diagrams/data4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1" Type="http://schemas.openxmlformats.org/officeDocument/2006/relationships/slideLayout" Target="../slideLayouts/slideLayout1.xml"/><Relationship Id="rId10" Type="http://schemas.microsoft.com/office/2007/relationships/diagramDrawing" Target="../diagrams/drawing4.xml"/><Relationship Id="rId1" Type="http://schemas.openxmlformats.org/officeDocument/2006/relationships/diagramData" Target="../diagrams/data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svg"/><Relationship Id="rId8" Type="http://schemas.openxmlformats.org/officeDocument/2006/relationships/image" Target="../media/image3.png"/><Relationship Id="rId7" Type="http://schemas.openxmlformats.org/officeDocument/2006/relationships/image" Target="../media/image2.svg"/><Relationship Id="rId6" Type="http://schemas.openxmlformats.org/officeDocument/2006/relationships/image" Target="../media/image1.png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0" Type="http://schemas.openxmlformats.org/officeDocument/2006/relationships/slideLayout" Target="../slideLayouts/slideLayout2.xml"/><Relationship Id="rId1" Type="http://schemas.openxmlformats.org/officeDocument/2006/relationships/diagramData" Target="../diagrams/data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087360" y="5279363"/>
            <a:ext cx="4104640" cy="1578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Bef>
                <a:spcPts val="600"/>
              </a:spcBef>
              <a:buNone/>
            </a:pPr>
            <a:r>
              <a:rPr lang="en-US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Reflection Questions:</a:t>
            </a:r>
            <a:endParaRPr lang="en-US" sz="1800" u="sng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r">
              <a:lnSpc>
                <a:spcPct val="115000"/>
              </a:lnSpc>
              <a:spcBef>
                <a:spcPts val="600"/>
              </a:spcBef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 “C” is strongest for me right now?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r">
              <a:lnSpc>
                <a:spcPct val="115000"/>
              </a:lnSpc>
              <a:spcBef>
                <a:spcPts val="600"/>
              </a:spcBef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Which “C” do I want to strengthen?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r">
              <a:lnSpc>
                <a:spcPct val="115000"/>
              </a:lnSpc>
              <a:spcBef>
                <a:spcPts val="600"/>
              </a:spcBef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 actions can I take to grow this area?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172"/>
            <a:ext cx="6096000" cy="558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None/>
            </a:pPr>
            <a:r>
              <a:rPr lang="en-US" sz="2800" b="1" i="1" dirty="0">
                <a:latin typeface="Calibri" panose="020F0502020204030204" pitchFamily="34" charset="0"/>
                <a:ea typeface="Calibri" panose="020F0502020204030204" pitchFamily="34" charset="0"/>
              </a:rPr>
              <a:t>7Cs 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</a:rPr>
              <a:t>– Resilience Wheel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0" y="0"/>
          <a:ext cx="945896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615680" y="570915"/>
            <a:ext cx="35763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Things I </a:t>
            </a: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control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→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my effort, attitude, choices, breathing, asking for help, how I treat others.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615680" y="2562275"/>
            <a:ext cx="35763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Things I </a:t>
            </a:r>
            <a:r>
              <a:rPr lang="en-US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cannot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control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→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other people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Verdana" panose="020B0604030504040204" pitchFamily="34" charset="0"/>
              </a:rPr>
              <a:t>’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 actions, the past, the weather, global events, others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Verdana" panose="020B0604030504040204" pitchFamily="34" charset="0"/>
              </a:rPr>
              <a:t>’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opinions.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201920" y="5385289"/>
            <a:ext cx="6990080" cy="1472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lnSpc>
                <a:spcPct val="115000"/>
              </a:lnSpc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US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Reflection:</a:t>
            </a:r>
            <a:endParaRPr lang="en-US" sz="1800" b="1" u="sng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r"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Write down a current challenge.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r"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Divide it into “In my hands” vs. “Out of my hands.”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0" algn="r">
              <a:spcBef>
                <a:spcPts val="600"/>
              </a:spcBef>
              <a:buSzPts val="1000"/>
              <a:tabLst>
                <a:tab pos="457200" algn="l"/>
              </a:tabLst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Circle one small action from the “In my hands” list you can do this week.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2172"/>
            <a:ext cx="6096000" cy="558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None/>
            </a:pPr>
            <a:r>
              <a:rPr lang="en-US" sz="2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What’s in My Control?</a:t>
            </a:r>
            <a:r>
              <a:rPr lang="en-US" sz="2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-</a:t>
            </a:r>
            <a:r>
              <a:rPr lang="en-US" sz="2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Worksheet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0" y="0"/>
            <a:ext cx="6096000" cy="558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None/>
            </a:pPr>
            <a:r>
              <a:rPr lang="en-US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Practical Tools and Resources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aphicFrame>
        <p:nvGraphicFramePr>
          <p:cNvPr id="12" name="Diagram 11"/>
          <p:cNvGraphicFramePr/>
          <p:nvPr/>
        </p:nvGraphicFramePr>
        <p:xfrm>
          <a:off x="0" y="1211088"/>
          <a:ext cx="6797040" cy="4435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13" name="Diagram 12"/>
          <p:cNvGraphicFramePr/>
          <p:nvPr/>
        </p:nvGraphicFramePr>
        <p:xfrm>
          <a:off x="5862320" y="719667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1859280" y="0"/>
          <a:ext cx="10332720" cy="5455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5557520"/>
            <a:ext cx="1709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</a:t>
            </a:r>
            <a:r>
              <a:rPr lang="es-AR" dirty="0"/>
              <a:t>h</a:t>
            </a:r>
            <a:r>
              <a:rPr lang="en-US" dirty="0" err="1"/>
              <a:t>en</a:t>
            </a:r>
            <a:r>
              <a:rPr lang="en-US" dirty="0"/>
              <a:t> to use it: 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6228080"/>
            <a:ext cx="1562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Facilitator tip: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0" y="6156960"/>
            <a:ext cx="12192000" cy="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59280" y="5455920"/>
            <a:ext cx="330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200" kern="0" dirty="0">
                <a:effectLst/>
                <a:latin typeface="Verdana" panose="020B060403050404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At the beginning of a session, after emotional activation, or before making a decision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5310989" y="5455920"/>
            <a:ext cx="330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fter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 sitting for long periods, when noticing agitation, or to reset energy in group work. 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90000" y="5455920"/>
            <a:ext cx="330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efore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 exploring a difficult memory or after a stressful moment.</a:t>
            </a:r>
            <a:endParaRPr lang="en-US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59280" y="6211332"/>
            <a:ext cx="330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Count aloud for the first few breaths to help the participant find a rhythm.</a:t>
            </a:r>
            <a:endParaRPr lang="en-US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10989" y="6194922"/>
            <a:ext cx="330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M</a:t>
            </a:r>
            <a:r>
              <a:rPr lang="en-GB" sz="1200" dirty="0" err="1">
                <a:latin typeface="Verdana" panose="020B0604030504040204" pitchFamily="34" charset="0"/>
                <a:ea typeface="Verdana" panose="020B0604030504040204" pitchFamily="34" charset="0"/>
              </a:rPr>
              <a:t>odel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 the movements and invite participants to adjust for comfort.</a:t>
            </a:r>
            <a:endParaRPr lang="en-US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90000" y="6169799"/>
            <a:ext cx="330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200" dirty="0">
                <a:latin typeface="Verdana" panose="020B0604030504040204" pitchFamily="34" charset="0"/>
                <a:ea typeface="Verdana" panose="020B0604030504040204" pitchFamily="34" charset="0"/>
              </a:rPr>
              <a:t>S</a:t>
            </a:r>
            <a:r>
              <a:rPr lang="en-GB" sz="1200" dirty="0">
                <a:latin typeface="Verdana" panose="020B0604030504040204" pitchFamily="34" charset="0"/>
                <a:ea typeface="Verdana" panose="020B0604030504040204" pitchFamily="34" charset="0"/>
              </a:rPr>
              <a:t>peak slowly, using a calm tone; allow pauses for the participant to notice sensations.</a:t>
            </a:r>
            <a:endParaRPr lang="en-US" sz="1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38404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Flowers/Stone</a:t>
            </a:r>
            <a:r>
              <a:rPr lang="en-US" sz="28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2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oolkit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678656"/>
            <a:ext cx="38404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i="1" kern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“</a:t>
            </a:r>
            <a:r>
              <a:rPr lang="en-GB" sz="1800" i="1" kern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Today we will create a map of your life. We will use </a:t>
            </a:r>
            <a:r>
              <a:rPr lang="en-US" b="1" i="1" kern="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</a:t>
            </a:r>
            <a:r>
              <a:rPr lang="en-GB" sz="1800" b="1" i="1" kern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lowers</a:t>
            </a:r>
            <a:r>
              <a:rPr lang="en-GB" sz="1800" i="1" kern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for the positive moments and </a:t>
            </a:r>
            <a:r>
              <a:rPr lang="en-US" sz="1800" b="1" i="1" kern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n-GB" sz="1800" b="1" i="1" kern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tones</a:t>
            </a:r>
            <a:r>
              <a:rPr lang="en-GB" sz="1800" i="1" kern="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for the difficult ones. You decide what to include and how much detail to give. Let’s start with something good you would like to remember.”</a:t>
            </a:r>
            <a:endParaRPr lang="en-US" dirty="0"/>
          </a:p>
        </p:txBody>
      </p:sp>
      <p:grpSp>
        <p:nvGrpSpPr>
          <p:cNvPr id="22" name="Group 21"/>
          <p:cNvGrpSpPr/>
          <p:nvPr/>
        </p:nvGrpSpPr>
        <p:grpSpPr>
          <a:xfrm>
            <a:off x="4175762" y="523220"/>
            <a:ext cx="8351520" cy="5508414"/>
            <a:chOff x="3840480" y="670930"/>
            <a:chExt cx="8351520" cy="5508414"/>
          </a:xfrm>
        </p:grpSpPr>
        <p:graphicFrame>
          <p:nvGraphicFramePr>
            <p:cNvPr id="4" name="Diagram 3"/>
            <p:cNvGraphicFramePr/>
            <p:nvPr/>
          </p:nvGraphicFramePr>
          <p:xfrm>
            <a:off x="3840480" y="670930"/>
            <a:ext cx="8351520" cy="55084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" r:lo="rId2" r:qs="rId3" r:cs="rId4"/>
            </a:graphicData>
          </a:graphic>
        </p:graphicFrame>
        <p:pic>
          <p:nvPicPr>
            <p:cNvPr id="17" name="Graphic 16" descr="Flower without stem with solid fill"/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992880" y="3083560"/>
              <a:ext cx="1341120" cy="1341120"/>
            </a:xfrm>
            <a:prstGeom prst="rect">
              <a:avLst/>
            </a:prstGeom>
          </p:spPr>
        </p:pic>
        <p:pic>
          <p:nvPicPr>
            <p:cNvPr id="19" name="Graphic 18" descr="Stacked Rocks with solid fill"/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950200" y="3216857"/>
              <a:ext cx="1071880" cy="1071880"/>
            </a:xfrm>
            <a:prstGeom prst="rect">
              <a:avLst/>
            </a:prstGeom>
          </p:spPr>
        </p:pic>
      </p:grpSp>
      <p:sp>
        <p:nvSpPr>
          <p:cNvPr id="21" name="TextBox 20"/>
          <p:cNvSpPr txBox="1"/>
          <p:nvPr/>
        </p:nvSpPr>
        <p:spPr>
          <a:xfrm>
            <a:off x="5334000" y="0"/>
            <a:ext cx="6858000" cy="23696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r">
              <a:lnSpc>
                <a:spcPct val="11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Initial grounding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(breathing, body awareness, present focus).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r">
              <a:lnSpc>
                <a:spcPct val="11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Introduce the symbols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(flowers/stones).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r">
              <a:lnSpc>
                <a:spcPct val="11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Build the timeline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(start with flowers, then stones).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r">
              <a:lnSpc>
                <a:spcPct val="11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Explore in depth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1 flower and 1 stone using the guiding questions.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r">
              <a:lnSpc>
                <a:spcPct val="11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Reflect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on strengths, coping strategies, and connections.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r">
              <a:lnSpc>
                <a:spcPct val="11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Close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with a final grounding exercise.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4826675"/>
            <a:ext cx="65328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buNone/>
            </a:pPr>
            <a:r>
              <a:rPr lang="en-GB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Attention notes</a:t>
            </a:r>
            <a:endParaRPr lang="en-US" sz="18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en-GB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Never force the disclosure of traumatic events.</a:t>
            </a:r>
            <a:endParaRPr lang="en-US" sz="18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en-GB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Always alternate between positive and negative moments.</a:t>
            </a:r>
            <a:endParaRPr lang="en-US" sz="18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en-GB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Observe for signs of stress: pause or switch activity if necessary.</a:t>
            </a:r>
            <a:endParaRPr lang="en-US" sz="18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buFont typeface="Symbol" panose="05050102010706020507" pitchFamily="18" charset="2"/>
              <a:buChar char=""/>
            </a:pPr>
            <a:r>
              <a:rPr lang="en-GB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Use body–mind techniques if emotions become too intense.</a:t>
            </a:r>
            <a:endParaRPr lang="en-US" sz="18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1909</Words>
  <Application>WPS Presentation</Application>
  <PresentationFormat>Widescreen</PresentationFormat>
  <Paragraphs>53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Arial</vt:lpstr>
      <vt:lpstr>SimSun</vt:lpstr>
      <vt:lpstr>Wingdings</vt:lpstr>
      <vt:lpstr>Calibri</vt:lpstr>
      <vt:lpstr>Times New Roman</vt:lpstr>
      <vt:lpstr>Verdana</vt:lpstr>
      <vt:lpstr>Symbol</vt:lpstr>
      <vt:lpstr>Aptos</vt:lpstr>
      <vt:lpstr>Segoe UI</vt:lpstr>
      <vt:lpstr>Microsoft YaHei</vt:lpstr>
      <vt:lpstr>Arial Unicode MS</vt:lpstr>
      <vt:lpstr>Aptos Display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 León</dc:creator>
  <cp:lastModifiedBy>HP</cp:lastModifiedBy>
  <cp:revision>10</cp:revision>
  <dcterms:created xsi:type="dcterms:W3CDTF">2025-11-24T19:04:00Z</dcterms:created>
  <dcterms:modified xsi:type="dcterms:W3CDTF">2026-03-11T13:30:00Z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4C6DE037D04C4A9EB4DD017500AB0CB6_13</vt:lpwstr>
  </property>
  <property fmtid="{D5CDD505-2E9C-101B-9397-08002B2CF9AE}" pid="3" name="KSOProductBuildVer">
    <vt:lpwstr>1033-12.2.0.23196</vt:lpwstr>
  </property>
</Properties>
</file>